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4"/>
    <p:sldMasterId id="2147484061" r:id="rId5"/>
    <p:sldMasterId id="2147484196" r:id="rId6"/>
  </p:sldMasterIdLst>
  <p:notesMasterIdLst>
    <p:notesMasterId r:id="rId19"/>
  </p:notesMasterIdLst>
  <p:handoutMasterIdLst>
    <p:handoutMasterId r:id="rId20"/>
  </p:handoutMasterIdLst>
  <p:sldIdLst>
    <p:sldId id="538" r:id="rId7"/>
    <p:sldId id="539" r:id="rId8"/>
    <p:sldId id="540" r:id="rId9"/>
    <p:sldId id="541" r:id="rId10"/>
    <p:sldId id="542" r:id="rId11"/>
    <p:sldId id="543" r:id="rId12"/>
    <p:sldId id="544" r:id="rId13"/>
    <p:sldId id="546" r:id="rId14"/>
    <p:sldId id="545" r:id="rId15"/>
    <p:sldId id="549" r:id="rId16"/>
    <p:sldId id="547" r:id="rId17"/>
    <p:sldId id="548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39F485-9534-4CC8-8370-F3BB75A68E09}">
          <p14:sldIdLst>
            <p14:sldId id="538"/>
            <p14:sldId id="539"/>
            <p14:sldId id="540"/>
            <p14:sldId id="541"/>
            <p14:sldId id="542"/>
            <p14:sldId id="543"/>
            <p14:sldId id="544"/>
            <p14:sldId id="546"/>
            <p14:sldId id="545"/>
            <p14:sldId id="549"/>
            <p14:sldId id="547"/>
            <p14:sldId id="548"/>
          </p14:sldIdLst>
        </p14:section>
        <p14:section name="Untitled Section" id="{47F1C43D-C265-4236-864C-3198042FCFBD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88" userDrawn="1">
          <p15:clr>
            <a:srgbClr val="A4A3A4"/>
          </p15:clr>
        </p15:guide>
        <p15:guide id="4" orient="horz" pos="480" userDrawn="1">
          <p15:clr>
            <a:srgbClr val="A4A3A4"/>
          </p15:clr>
        </p15:guide>
        <p15:guide id="10" orient="horz" pos="4319">
          <p15:clr>
            <a:srgbClr val="A4A3A4"/>
          </p15:clr>
        </p15:guide>
        <p15:guide id="11" pos="288" userDrawn="1">
          <p15:clr>
            <a:srgbClr val="A4A3A4"/>
          </p15:clr>
        </p15:guide>
        <p15:guide id="12" pos="74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CF"/>
    <a:srgbClr val="0099B8"/>
    <a:srgbClr val="073262"/>
    <a:srgbClr val="FF545F"/>
    <a:srgbClr val="000000"/>
    <a:srgbClr val="063161"/>
    <a:srgbClr val="FFFFFF"/>
    <a:srgbClr val="FF555F"/>
    <a:srgbClr val="60C7D7"/>
    <a:srgbClr val="EA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8" autoAdjust="0"/>
    <p:restoredTop sz="96980" autoAdjust="0"/>
  </p:normalViewPr>
  <p:slideViewPr>
    <p:cSldViewPr>
      <p:cViewPr varScale="1">
        <p:scale>
          <a:sx n="76" d="100"/>
          <a:sy n="76" d="100"/>
        </p:scale>
        <p:origin x="108" y="792"/>
      </p:cViewPr>
      <p:guideLst>
        <p:guide orient="horz" pos="288"/>
        <p:guide orient="horz" pos="480"/>
        <p:guide orient="horz" pos="4319"/>
        <p:guide pos="288"/>
        <p:guide pos="7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-1296" y="-90"/>
      </p:cViewPr>
      <p:guideLst>
        <p:guide orient="horz" pos="2160"/>
        <p:guide pos="38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754AE-697F-42A9-9719-8DA05FCEF8D3}" type="datetimeFigureOut">
              <a:rPr lang="en-US" smtClean="0"/>
              <a:t>20/2/2019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C7473-1509-4028-BC30-349E7D21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35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7A983-4704-4D9A-98C7-187086649296}" type="datetimeFigureOut">
              <a:rPr lang="en-IN" smtClean="0"/>
              <a:t>20-02-2019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718DD-4AAF-4D8A-BA7D-B91CCB27E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30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182233" y="4175579"/>
            <a:ext cx="6459537" cy="1828800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defRPr sz="2000">
                <a:solidFill>
                  <a:schemeClr val="accent6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82233" y="2008094"/>
            <a:ext cx="6858000" cy="3810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475034"/>
            <a:ext cx="1979794" cy="728362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 userDrawn="1"/>
        </p:nvSpPr>
        <p:spPr>
          <a:xfrm>
            <a:off x="457200" y="6408032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800" dirty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® </a:t>
            </a:r>
            <a:r>
              <a:rPr lang="en-US" sz="800" dirty="0" smtClean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2019 </a:t>
            </a:r>
            <a:r>
              <a:rPr lang="en-US" sz="800" dirty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Copyright Genpact.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82233" y="2597150"/>
            <a:ext cx="6876167" cy="1447800"/>
          </a:xfrm>
          <a:prstGeom prst="rect">
            <a:avLst/>
          </a:prstGeom>
        </p:spPr>
        <p:txBody>
          <a:bodyPr/>
          <a:lstStyle>
            <a:lvl1pPr>
              <a:lnSpc>
                <a:spcPts val="5100"/>
              </a:lnSpc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68295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36801"/>
            <a:ext cx="5562600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5562600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170406" y="2336801"/>
            <a:ext cx="5562600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70406" y="1803402"/>
            <a:ext cx="5562600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95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74119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74119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74118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525805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6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153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6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74119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6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2777484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080850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384216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687581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2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2777485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3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2777485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74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2777485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75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5080851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80851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77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5080851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78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7384216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9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7384216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80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7384216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81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9687582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82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9687582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83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9687582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9255471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9310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856809" y="3511549"/>
            <a:ext cx="8487908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3037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3037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095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9124" y="3417088"/>
            <a:ext cx="1922906" cy="1429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028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677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715264" y="2729998"/>
            <a:ext cx="801213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0" y="341708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9639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626" y="3429494"/>
            <a:ext cx="2182275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82814" y="3511549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82814" y="5387139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82814" y="5086350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20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17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4547" y="3356228"/>
            <a:ext cx="1922906" cy="1429333"/>
          </a:xfrm>
          <a:prstGeom prst="rect">
            <a:avLst/>
          </a:prstGeom>
        </p:spPr>
      </p:pic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1175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8051" y="3511549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78051" y="5387139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78051" y="5086350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20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796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544677" y="2729998"/>
            <a:ext cx="2971800" cy="2316429"/>
            <a:chOff x="4234880" y="2729998"/>
            <a:chExt cx="2971800" cy="231642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29641" y="3429494"/>
              <a:ext cx="2182275" cy="16169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34880" y="2729998"/>
              <a:ext cx="801213" cy="16609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0800000">
              <a:off x="6405467" y="2729998"/>
              <a:ext cx="801213" cy="166096"/>
            </a:xfrm>
            <a:prstGeom prst="rect">
              <a:avLst/>
            </a:prstGeom>
          </p:spPr>
        </p:pic>
      </p:grp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767" y="3429494"/>
            <a:ext cx="2182275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9834" y="3429494"/>
            <a:ext cx="2182275" cy="16169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260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2646" y="335622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4677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715264" y="2729998"/>
            <a:ext cx="801213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0" y="335622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453" y="3356228"/>
            <a:ext cx="1922906" cy="14293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09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3775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7" y="4039485"/>
            <a:ext cx="3816697" cy="448733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7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321401486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3775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7" y="4039485"/>
            <a:ext cx="3816697" cy="4487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endParaRPr lang="en-US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7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201046151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1233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5595250" y="2754653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994400" y="3644294"/>
            <a:ext cx="5738606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60744" y="3644294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994400" y="4925949"/>
            <a:ext cx="5738606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22" name="Triangle 3"/>
          <p:cNvSpPr/>
          <p:nvPr userDrawn="1"/>
        </p:nvSpPr>
        <p:spPr>
          <a:xfrm rot="5400000">
            <a:off x="5595250" y="4045254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Triangle 3"/>
          <p:cNvSpPr/>
          <p:nvPr userDrawn="1"/>
        </p:nvSpPr>
        <p:spPr>
          <a:xfrm rot="5400000">
            <a:off x="5595250" y="5318402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81800" y="2674219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3953834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781800" y="5237968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801872" y="2674219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60744" y="4925949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801872" y="395152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801872" y="523796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3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351604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3351604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6246008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46008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endParaRPr lang="en-US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9140412" y="2491293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9140412" y="1805493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s-ES" dirty="0" err="1"/>
              <a:t>beatae</a:t>
            </a:r>
            <a:r>
              <a:rPr lang="es-ES" dirty="0"/>
              <a:t> vitae dicta </a:t>
            </a:r>
            <a:r>
              <a:rPr lang="es-ES" dirty="0" err="1"/>
              <a:t>sunt</a:t>
            </a:r>
            <a:r>
              <a:rPr lang="es-ES" dirty="0"/>
              <a:t> </a:t>
            </a:r>
            <a:r>
              <a:rPr lang="es-ES" dirty="0" err="1"/>
              <a:t>explicabo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455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097868" y="1928160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167130" y="1215259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616547" y="1215259"/>
            <a:ext cx="3031067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948" y="1215259"/>
            <a:ext cx="609599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8" y="3356039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3356039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3356039"/>
            <a:ext cx="3031067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1" y="3356039"/>
            <a:ext cx="609599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8" y="4783918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4783918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4783918"/>
            <a:ext cx="3031067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1" y="4783918"/>
            <a:ext cx="609599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56784"/>
            <a:ext cx="619763" cy="57144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  <a:endParaRPr lang="en-IN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691632"/>
            <a:ext cx="609599" cy="569421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  <a:endParaRPr lang="en-IN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01745"/>
            <a:ext cx="609599" cy="90501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6480"/>
              </a:lnSpc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  <a:endParaRPr lang="en-IN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2256783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200" y="3684662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5112541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796526" y="2256783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96526" y="3684662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796526" y="5117829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812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199" y="2559541"/>
            <a:ext cx="3522121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174109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5" y="2559542"/>
            <a:ext cx="3095876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IN" dirty="0"/>
          </a:p>
        </p:txBody>
      </p:sp>
      <p:sp>
        <p:nvSpPr>
          <p:cNvPr id="79" name="Rectangle 78"/>
          <p:cNvSpPr/>
          <p:nvPr userDrawn="1"/>
        </p:nvSpPr>
        <p:spPr>
          <a:xfrm>
            <a:off x="8210884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Parallelogram 79"/>
          <p:cNvSpPr/>
          <p:nvPr userDrawn="1"/>
        </p:nvSpPr>
        <p:spPr>
          <a:xfrm>
            <a:off x="10927794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Rectangle 80"/>
          <p:cNvSpPr/>
          <p:nvPr userDrawn="1"/>
        </p:nvSpPr>
        <p:spPr>
          <a:xfrm>
            <a:off x="8218280" y="2559542"/>
            <a:ext cx="3095876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4334041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Parallelogram 84"/>
          <p:cNvSpPr/>
          <p:nvPr userDrawn="1"/>
        </p:nvSpPr>
        <p:spPr>
          <a:xfrm>
            <a:off x="705095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Rectangle 85"/>
          <p:cNvSpPr/>
          <p:nvPr userDrawn="1"/>
        </p:nvSpPr>
        <p:spPr>
          <a:xfrm>
            <a:off x="4341437" y="2559542"/>
            <a:ext cx="3095876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774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199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6" y="2559542"/>
            <a:ext cx="2330480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IN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09601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24" name="Parallelogram 23"/>
          <p:cNvSpPr/>
          <p:nvPr userDrawn="1"/>
        </p:nvSpPr>
        <p:spPr>
          <a:xfrm>
            <a:off x="2392470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1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3302307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6147415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8992523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Rectangle 63"/>
          <p:cNvSpPr/>
          <p:nvPr userDrawn="1"/>
        </p:nvSpPr>
        <p:spPr>
          <a:xfrm>
            <a:off x="3302307" y="2559542"/>
            <a:ext cx="2330480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447312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66" name="Parallelogram 65"/>
          <p:cNvSpPr/>
          <p:nvPr userDrawn="1"/>
        </p:nvSpPr>
        <p:spPr>
          <a:xfrm>
            <a:off x="523018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12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6140018" y="2559542"/>
            <a:ext cx="2330480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85023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70" name="Parallelogram 69"/>
          <p:cNvSpPr/>
          <p:nvPr userDrawn="1"/>
        </p:nvSpPr>
        <p:spPr>
          <a:xfrm>
            <a:off x="806789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285023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9002048" y="2559542"/>
            <a:ext cx="2330480" cy="800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7053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74" name="Parallelogram 73"/>
          <p:cNvSpPr/>
          <p:nvPr userDrawn="1"/>
        </p:nvSpPr>
        <p:spPr>
          <a:xfrm>
            <a:off x="1092992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7053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219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097868" y="3656214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617383" y="3656214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066800" y="3656214"/>
            <a:ext cx="3031067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57201" y="3656214"/>
            <a:ext cx="609599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8" y="1943006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1943006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1943006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1" y="1943006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8" y="2799610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2799610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2799610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1" y="2799610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097868" y="4512818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Parallelogram 45"/>
          <p:cNvSpPr/>
          <p:nvPr userDrawn="1"/>
        </p:nvSpPr>
        <p:spPr>
          <a:xfrm>
            <a:off x="3617383" y="4512818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66800" y="4512818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57201" y="4512818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4097868" y="5369423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Parallelogram 50"/>
          <p:cNvSpPr/>
          <p:nvPr userDrawn="1"/>
        </p:nvSpPr>
        <p:spPr>
          <a:xfrm>
            <a:off x="3617383" y="5369423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1066800" y="5369423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457201" y="5369423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191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4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532744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46944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532744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46944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906978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221178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8310032" y="4906978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10032" y="4221178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402216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0000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12807123">
            <a:off x="4191001" y="428205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8786600">
            <a:off x="6423414" y="429229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9016609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6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1588" y="609600"/>
            <a:ext cx="12192000" cy="5791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48369" y="609600"/>
            <a:ext cx="11498439" cy="579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1588" y="6334898"/>
            <a:ext cx="12192000" cy="65903"/>
          </a:xfrm>
          <a:prstGeom prst="rect">
            <a:avLst/>
          </a:prstGeom>
          <a:solidFill>
            <a:srgbClr val="063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19326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905000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223862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90486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24" name="Trapezoid 23"/>
          <p:cNvSpPr/>
          <p:nvPr userDrawn="1"/>
        </p:nvSpPr>
        <p:spPr>
          <a:xfrm rot="5400000">
            <a:off x="3635208" y="293898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rapezoid 24"/>
          <p:cNvSpPr/>
          <p:nvPr userDrawn="1"/>
        </p:nvSpPr>
        <p:spPr>
          <a:xfrm rot="9000000">
            <a:off x="4310915" y="177432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rapezoid 25"/>
          <p:cNvSpPr/>
          <p:nvPr userDrawn="1"/>
        </p:nvSpPr>
        <p:spPr>
          <a:xfrm rot="1800000">
            <a:off x="4309933" y="410258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rapezoid 26"/>
          <p:cNvSpPr/>
          <p:nvPr userDrawn="1"/>
        </p:nvSpPr>
        <p:spPr>
          <a:xfrm rot="16200000">
            <a:off x="6334282" y="293792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rapezoid 27"/>
          <p:cNvSpPr/>
          <p:nvPr userDrawn="1"/>
        </p:nvSpPr>
        <p:spPr>
          <a:xfrm rot="19800000">
            <a:off x="5658575" y="410258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rapezoid 29"/>
          <p:cNvSpPr/>
          <p:nvPr userDrawn="1"/>
        </p:nvSpPr>
        <p:spPr>
          <a:xfrm rot="12600000">
            <a:off x="5659557" y="177432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743904">
            <a:off x="4636957" y="1776982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3890">
            <a:off x="6059785" y="1799838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5400000">
            <a:off x="6758675" y="3066941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3880567" y="3011678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25" hasCustomPrompt="1"/>
          </p:nvPr>
        </p:nvSpPr>
        <p:spPr>
          <a:xfrm rot="9000000">
            <a:off x="6071004" y="4245004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26" hasCustomPrompt="1"/>
          </p:nvPr>
        </p:nvSpPr>
        <p:spPr>
          <a:xfrm rot="12600000">
            <a:off x="4616287" y="424500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754660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3440334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8310032" y="3773710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8310032" y="3440334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61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295901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62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981575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64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8310032" y="5314951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8310032" y="4981575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4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80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en-US" sz="800" dirty="0" smtClean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2019 </a:t>
            </a:r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Copyright Genpact. All Rights Reserved.</a:t>
            </a:r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5" y="6462133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24287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0" y="3236646"/>
            <a:ext cx="0" cy="36213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0" y="2703246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0" y="447292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4" y="2821877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988382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475805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459155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0" y="2977614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0" y="475779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45843"/>
            <a:ext cx="5525805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8153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6284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 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0" y="1"/>
            <a:ext cx="0" cy="686434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0" y="1160463"/>
            <a:ext cx="1066800" cy="106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0" y="264817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4" y="1279094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1445599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293330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276680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0" y="1434831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0" y="293304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5486400" y="4254508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846684" y="4373139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3657600" y="4539644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5764760" y="4528876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73142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IN" dirty="0"/>
              <a:t>® 2018 Copyright Genpact.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28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 dirty="0"/>
              <a:t>® 2017 Copyright </a:t>
            </a:r>
            <a:r>
              <a:rPr lang="en-IN" dirty="0" err="1"/>
              <a:t>Genpact</a:t>
            </a:r>
            <a:r>
              <a:rPr lang="en-IN" dirty="0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418703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418703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8380206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380206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418703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4418703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380206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380206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0854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 dirty="0"/>
              <a:t>® 2018 Copyright </a:t>
            </a:r>
            <a:r>
              <a:rPr lang="en-IN" dirty="0" err="1"/>
              <a:t>Genpact</a:t>
            </a:r>
            <a:r>
              <a:rPr lang="en-IN" dirty="0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6781800" y="5105400"/>
            <a:ext cx="2465388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7326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80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80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en-US" sz="800" dirty="0" smtClean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2019 </a:t>
            </a:r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5" y="6462133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88306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60744" y="1828800"/>
            <a:ext cx="11272262" cy="34559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82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65346"/>
            <a:ext cx="5482856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026868"/>
            <a:ext cx="7540256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22752"/>
            <a:ext cx="6404344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91400" y="4635802"/>
            <a:ext cx="4343400" cy="53340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05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Chart 1: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endParaRPr lang="en-US" dirty="0"/>
          </a:p>
        </p:txBody>
      </p:sp>
      <p:sp>
        <p:nvSpPr>
          <p:cNvPr id="38" name="Chart Placeholder 37"/>
          <p:cNvSpPr>
            <a:spLocks noGrp="1"/>
          </p:cNvSpPr>
          <p:nvPr>
            <p:ph type="chart" sz="quarter" idx="15"/>
          </p:nvPr>
        </p:nvSpPr>
        <p:spPr>
          <a:xfrm>
            <a:off x="7391400" y="1822752"/>
            <a:ext cx="4343400" cy="2691908"/>
          </a:xfrm>
          <a:prstGeom prst="rect">
            <a:avLst/>
          </a:prstGeom>
        </p:spPr>
        <p:txBody>
          <a:bodyPr/>
          <a:lstStyle>
            <a:lvl1pPr>
              <a:defRPr lang="en-IN" sz="18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2716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6388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0772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629400" y="1831957"/>
            <a:ext cx="5105400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" y="1846471"/>
            <a:ext cx="60198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629400" y="2365357"/>
            <a:ext cx="51054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755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9436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435834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31957"/>
            <a:ext cx="5105400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715000" y="1831957"/>
            <a:ext cx="60198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65357"/>
            <a:ext cx="51054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625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2484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9296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4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227806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235200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227806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331412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38806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331412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894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480873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134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92964" y="4101060"/>
            <a:ext cx="270993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4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81498" y="4101060"/>
            <a:ext cx="2732072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59528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59528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291939" y="4101060"/>
            <a:ext cx="272986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62061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6614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9073269" y="4101060"/>
            <a:ext cx="273760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56994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4960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6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725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Lorem ipsum dolor sit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amet</a:t>
            </a:r>
            <a:r>
              <a:rPr lang="en-US" dirty="0"/>
              <a:t>						1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98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74119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74119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74118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525805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6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153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6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74119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6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2777484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080850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384216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687581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2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2777485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3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2777485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74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2777485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75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5080851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80851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77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5080851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78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7384216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9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7384216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80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7384216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81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9687582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82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9687582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83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9687582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659115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9310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856809" y="3511549"/>
            <a:ext cx="8487908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3037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3037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82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9124" y="3417088"/>
            <a:ext cx="1922906" cy="1429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028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677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715264" y="2729998"/>
            <a:ext cx="801213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0" y="341708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7777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626" y="3429494"/>
            <a:ext cx="2182275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82814" y="3511549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82814" y="5387139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82814" y="5086350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20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17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4547" y="3356228"/>
            <a:ext cx="1922906" cy="1429333"/>
          </a:xfrm>
          <a:prstGeom prst="rect">
            <a:avLst/>
          </a:prstGeom>
        </p:spPr>
      </p:pic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1175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8051" y="3511549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78051" y="5387139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78051" y="5086350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20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93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544677" y="2729998"/>
            <a:ext cx="2971800" cy="2316429"/>
            <a:chOff x="4234880" y="2729998"/>
            <a:chExt cx="2971800" cy="231642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29641" y="3429494"/>
              <a:ext cx="2182275" cy="16169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34880" y="2729998"/>
              <a:ext cx="801213" cy="16609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0800000">
              <a:off x="6405467" y="2729998"/>
              <a:ext cx="801213" cy="166096"/>
            </a:xfrm>
            <a:prstGeom prst="rect">
              <a:avLst/>
            </a:prstGeom>
          </p:spPr>
        </p:pic>
      </p:grp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767" y="3429494"/>
            <a:ext cx="2182275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9834" y="3429494"/>
            <a:ext cx="2182275" cy="16169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61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2646" y="335622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4677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715264" y="2729998"/>
            <a:ext cx="801213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0" y="335622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453" y="3356228"/>
            <a:ext cx="1922906" cy="14293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6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3775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7" y="4039485"/>
            <a:ext cx="3816697" cy="448733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7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3532916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3775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7" y="4039485"/>
            <a:ext cx="3816697" cy="4487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endParaRPr lang="en-US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7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1945912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1233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5595250" y="2754653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994400" y="3644294"/>
            <a:ext cx="5738606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60744" y="3644294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994400" y="4925949"/>
            <a:ext cx="5738606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22" name="Triangle 3"/>
          <p:cNvSpPr/>
          <p:nvPr userDrawn="1"/>
        </p:nvSpPr>
        <p:spPr>
          <a:xfrm rot="5400000">
            <a:off x="5595250" y="4045254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Triangle 3"/>
          <p:cNvSpPr/>
          <p:nvPr userDrawn="1"/>
        </p:nvSpPr>
        <p:spPr>
          <a:xfrm rot="5400000">
            <a:off x="5595250" y="5318402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81800" y="2674219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3953834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781800" y="5237968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801872" y="2674219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60744" y="4925949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801872" y="395152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801872" y="523796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02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					1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40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097868" y="1928160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167130" y="1215259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616547" y="1215259"/>
            <a:ext cx="3031067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948" y="1215259"/>
            <a:ext cx="609599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8" y="3356039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3356039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3356039"/>
            <a:ext cx="3031067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1" y="3356039"/>
            <a:ext cx="609599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8" y="4783918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4783918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4783918"/>
            <a:ext cx="3031067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1" y="4783918"/>
            <a:ext cx="609599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56784"/>
            <a:ext cx="619763" cy="57144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  <a:endParaRPr lang="en-IN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691632"/>
            <a:ext cx="609599" cy="569421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  <a:endParaRPr lang="en-IN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01745"/>
            <a:ext cx="609599" cy="90501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6480"/>
              </a:lnSpc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  <a:endParaRPr lang="en-IN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2256783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200" y="3684662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5112541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796526" y="2256783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96526" y="3684662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796526" y="5117829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1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199" y="2559541"/>
            <a:ext cx="3522121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174109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5" y="2559542"/>
            <a:ext cx="3095876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IN" dirty="0"/>
          </a:p>
        </p:txBody>
      </p:sp>
      <p:sp>
        <p:nvSpPr>
          <p:cNvPr id="79" name="Rectangle 78"/>
          <p:cNvSpPr/>
          <p:nvPr userDrawn="1"/>
        </p:nvSpPr>
        <p:spPr>
          <a:xfrm>
            <a:off x="8210884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Parallelogram 79"/>
          <p:cNvSpPr/>
          <p:nvPr userDrawn="1"/>
        </p:nvSpPr>
        <p:spPr>
          <a:xfrm>
            <a:off x="10927794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Rectangle 80"/>
          <p:cNvSpPr/>
          <p:nvPr userDrawn="1"/>
        </p:nvSpPr>
        <p:spPr>
          <a:xfrm>
            <a:off x="8218280" y="2559542"/>
            <a:ext cx="3095876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4334041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Parallelogram 84"/>
          <p:cNvSpPr/>
          <p:nvPr userDrawn="1"/>
        </p:nvSpPr>
        <p:spPr>
          <a:xfrm>
            <a:off x="705095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Rectangle 85"/>
          <p:cNvSpPr/>
          <p:nvPr userDrawn="1"/>
        </p:nvSpPr>
        <p:spPr>
          <a:xfrm>
            <a:off x="4341437" y="2559542"/>
            <a:ext cx="3095876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87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199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6" y="2559542"/>
            <a:ext cx="2330480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IN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09601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24" name="Parallelogram 23"/>
          <p:cNvSpPr/>
          <p:nvPr userDrawn="1"/>
        </p:nvSpPr>
        <p:spPr>
          <a:xfrm>
            <a:off x="2392470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1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3302307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6147415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8992523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Rectangle 63"/>
          <p:cNvSpPr/>
          <p:nvPr userDrawn="1"/>
        </p:nvSpPr>
        <p:spPr>
          <a:xfrm>
            <a:off x="3302307" y="2559542"/>
            <a:ext cx="2330480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447312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66" name="Parallelogram 65"/>
          <p:cNvSpPr/>
          <p:nvPr userDrawn="1"/>
        </p:nvSpPr>
        <p:spPr>
          <a:xfrm>
            <a:off x="523018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12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6140018" y="2559542"/>
            <a:ext cx="2330480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85023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70" name="Parallelogram 69"/>
          <p:cNvSpPr/>
          <p:nvPr userDrawn="1"/>
        </p:nvSpPr>
        <p:spPr>
          <a:xfrm>
            <a:off x="806789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285023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9002048" y="2559542"/>
            <a:ext cx="2330480" cy="800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7053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74" name="Parallelogram 73"/>
          <p:cNvSpPr/>
          <p:nvPr userDrawn="1"/>
        </p:nvSpPr>
        <p:spPr>
          <a:xfrm>
            <a:off x="1092992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7053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097868" y="3656214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617383" y="3656214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066800" y="3656214"/>
            <a:ext cx="3031067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57201" y="3656214"/>
            <a:ext cx="609599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8" y="1943006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1943006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1943006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1" y="1943006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8" y="2799610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2799610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2799610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1" y="2799610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097868" y="4512818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Parallelogram 45"/>
          <p:cNvSpPr/>
          <p:nvPr userDrawn="1"/>
        </p:nvSpPr>
        <p:spPr>
          <a:xfrm>
            <a:off x="3617383" y="4512818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66800" y="4512818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57201" y="4512818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4097868" y="5369423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Parallelogram 50"/>
          <p:cNvSpPr/>
          <p:nvPr userDrawn="1"/>
        </p:nvSpPr>
        <p:spPr>
          <a:xfrm>
            <a:off x="3617383" y="5369423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1066800" y="5369423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457201" y="5369423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61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4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532744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46944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532744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46944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906978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221178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8310032" y="4906978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10032" y="4221178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402216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0000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12807123">
            <a:off x="4191001" y="428205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8786600">
            <a:off x="6423414" y="429229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796150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6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1588" y="609600"/>
            <a:ext cx="12192000" cy="5791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48369" y="609600"/>
            <a:ext cx="11498439" cy="579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1588" y="6334898"/>
            <a:ext cx="12192000" cy="65903"/>
          </a:xfrm>
          <a:prstGeom prst="rect">
            <a:avLst/>
          </a:prstGeom>
          <a:solidFill>
            <a:srgbClr val="063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19326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905000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223862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90486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24" name="Trapezoid 23"/>
          <p:cNvSpPr/>
          <p:nvPr userDrawn="1"/>
        </p:nvSpPr>
        <p:spPr>
          <a:xfrm rot="5400000">
            <a:off x="3635208" y="293898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rapezoid 24"/>
          <p:cNvSpPr/>
          <p:nvPr userDrawn="1"/>
        </p:nvSpPr>
        <p:spPr>
          <a:xfrm rot="9000000">
            <a:off x="4310915" y="177432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rapezoid 25"/>
          <p:cNvSpPr/>
          <p:nvPr userDrawn="1"/>
        </p:nvSpPr>
        <p:spPr>
          <a:xfrm rot="1800000">
            <a:off x="4309933" y="410258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rapezoid 26"/>
          <p:cNvSpPr/>
          <p:nvPr userDrawn="1"/>
        </p:nvSpPr>
        <p:spPr>
          <a:xfrm rot="16200000">
            <a:off x="6334282" y="293792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rapezoid 27"/>
          <p:cNvSpPr/>
          <p:nvPr userDrawn="1"/>
        </p:nvSpPr>
        <p:spPr>
          <a:xfrm rot="19800000">
            <a:off x="5658575" y="410258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rapezoid 29"/>
          <p:cNvSpPr/>
          <p:nvPr userDrawn="1"/>
        </p:nvSpPr>
        <p:spPr>
          <a:xfrm rot="12600000">
            <a:off x="5659557" y="177432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743904">
            <a:off x="4636957" y="1776982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3890">
            <a:off x="6059785" y="1799838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5400000">
            <a:off x="6758675" y="3066941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3880567" y="3011678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25" hasCustomPrompt="1"/>
          </p:nvPr>
        </p:nvSpPr>
        <p:spPr>
          <a:xfrm rot="9000000">
            <a:off x="6071004" y="4245004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26" hasCustomPrompt="1"/>
          </p:nvPr>
        </p:nvSpPr>
        <p:spPr>
          <a:xfrm rot="12600000">
            <a:off x="4616287" y="424500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754660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3440334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8310032" y="3773710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8310032" y="3440334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61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295901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62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981575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64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8310032" y="5314951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8310032" y="4981575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4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80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en-US" sz="800" dirty="0" smtClean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2019 </a:t>
            </a:r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Copyright Genpact. All Rights Reserved.</a:t>
            </a:r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5" y="6462133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39771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0" y="3236646"/>
            <a:ext cx="0" cy="36213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0" y="2703246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0" y="447292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4" y="2821877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988382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475805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459155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0" y="2977614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0" y="475779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45843"/>
            <a:ext cx="5525805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8153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731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 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0" y="1"/>
            <a:ext cx="0" cy="686434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0" y="1160463"/>
            <a:ext cx="1066800" cy="106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0" y="264817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4" y="1279094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1445599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293330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276680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0" y="1434831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0" y="293304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5486400" y="4254508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846684" y="4373139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3657600" y="4539644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5764760" y="4528876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7925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IN" dirty="0"/>
              <a:t>® 2018 Copyright Genpact.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4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 dirty="0"/>
              <a:t>® 2017 Copyright </a:t>
            </a:r>
            <a:r>
              <a:rPr lang="en-IN" dirty="0" err="1"/>
              <a:t>Genpact</a:t>
            </a:r>
            <a:r>
              <a:rPr lang="en-IN" dirty="0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7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3276600" cy="609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Agenda opt 3</a:t>
            </a:r>
            <a:endParaRPr lang="en-IN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10283434" cy="3429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  <a:lvl2pPr>
              <a:defRPr sz="1800">
                <a:solidFill>
                  <a:srgbClr val="07326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					1</a:t>
            </a:r>
          </a:p>
          <a:p>
            <a:pPr lvl="2"/>
            <a:endParaRPr lang="en-US" dirty="0"/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3120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 dirty="0"/>
              <a:t>® 2018 Copyright </a:t>
            </a:r>
            <a:r>
              <a:rPr lang="en-IN" dirty="0" err="1"/>
              <a:t>Genpact</a:t>
            </a:r>
            <a:r>
              <a:rPr lang="en-IN" dirty="0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6781800" y="5105400"/>
            <a:ext cx="2465388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7326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052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182233" y="4175579"/>
            <a:ext cx="6459537" cy="1828800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defRPr sz="2000">
                <a:solidFill>
                  <a:schemeClr val="accent6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82233" y="2008094"/>
            <a:ext cx="6858000" cy="3810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475034"/>
            <a:ext cx="1979794" cy="728362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 userDrawn="1"/>
        </p:nvSpPr>
        <p:spPr>
          <a:xfrm>
            <a:off x="457200" y="6408032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800" dirty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® </a:t>
            </a:r>
            <a:r>
              <a:rPr lang="en-US" sz="800" dirty="0" smtClean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2019 </a:t>
            </a:r>
            <a:r>
              <a:rPr lang="en-US" sz="800" dirty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Copyright Genpact.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82233" y="2597150"/>
            <a:ext cx="6876167" cy="1447800"/>
          </a:xfrm>
          <a:prstGeom prst="rect">
            <a:avLst/>
          </a:prstGeom>
        </p:spPr>
        <p:txBody>
          <a:bodyPr/>
          <a:lstStyle>
            <a:lvl1pPr>
              <a:lnSpc>
                <a:spcPts val="5100"/>
              </a:lnSpc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1196910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725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Lorem ipsum dolor sit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amet</a:t>
            </a:r>
            <a:r>
              <a:rPr lang="en-US" dirty="0"/>
              <a:t>						1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11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					1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45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3276600" cy="609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Agenda opt 3</a:t>
            </a:r>
            <a:endParaRPr lang="en-IN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10283434" cy="3429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  <a:lvl2pPr>
              <a:defRPr sz="1800">
                <a:solidFill>
                  <a:srgbClr val="07326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					1</a:t>
            </a:r>
          </a:p>
          <a:p>
            <a:pPr lvl="2"/>
            <a:endParaRPr lang="en-US" dirty="0"/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86850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" y="0"/>
            <a:ext cx="12188948" cy="687251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800" dirty="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515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" y="0"/>
            <a:ext cx="12188946" cy="6872511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800" dirty="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</a:t>
            </a:r>
          </a:p>
          <a:p>
            <a:r>
              <a:rPr lang="en-US" sz="48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84496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" y="0"/>
            <a:ext cx="12188946" cy="687251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99375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347" y="0"/>
            <a:ext cx="5210123" cy="6872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rgbClr val="07326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4118" y="2531240"/>
            <a:ext cx="7086600" cy="14478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73262"/>
                </a:solidFill>
              </a:defRPr>
            </a:lvl1pPr>
            <a:lvl2pPr>
              <a:defRPr sz="4800">
                <a:solidFill>
                  <a:schemeClr val="tx2"/>
                </a:solidFill>
              </a:defRPr>
            </a:lvl2pPr>
            <a:lvl3pPr>
              <a:defRPr sz="4800">
                <a:solidFill>
                  <a:schemeClr val="tx2"/>
                </a:solidFill>
              </a:defRPr>
            </a:lvl3pPr>
            <a:lvl4pPr>
              <a:defRPr sz="4800">
                <a:solidFill>
                  <a:schemeClr val="tx2"/>
                </a:solidFill>
              </a:defRPr>
            </a:lvl4pPr>
            <a:lvl5pPr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Divider slide options</a:t>
            </a:r>
          </a:p>
          <a:p>
            <a:pPr lvl="0"/>
            <a:r>
              <a:rPr lang="en-US" dirty="0"/>
              <a:t>Lorem ipsum dolor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507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545F"/>
              </a:buClr>
              <a:buFont typeface="Wingdings" panose="05000000000000000000" pitchFamily="2" charset="2"/>
              <a:buChar char="§"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rgbClr val="EA3946"/>
              </a:buClr>
              <a:buFont typeface="Arial" panose="020B0604020202020204" pitchFamily="34" charset="0"/>
              <a:buChar char="•"/>
              <a:defRPr sz="1600">
                <a:solidFill>
                  <a:srgbClr val="063161"/>
                </a:solidFill>
              </a:defRPr>
            </a:lvl2pPr>
            <a:lvl3pPr marL="1200150" indent="-2857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Georgia" panose="02040502050405020303" pitchFamily="18" charset="0"/>
              <a:buChar char="─"/>
              <a:defRPr sz="1200">
                <a:solidFill>
                  <a:srgbClr val="063161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endParaRPr lang="en-US" dirty="0"/>
          </a:p>
          <a:p>
            <a:pPr lvl="0"/>
            <a:r>
              <a:rPr lang="en-US" dirty="0"/>
              <a:t>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quaerat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18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7392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" y="0"/>
            <a:ext cx="12188948" cy="687251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800" dirty="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882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36801"/>
            <a:ext cx="5562600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5562600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170406" y="2336801"/>
            <a:ext cx="5562600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70406" y="1803402"/>
            <a:ext cx="5562600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91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351604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3351604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6246008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46008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endParaRPr lang="en-US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9140412" y="2491293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9140412" y="1805493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s-ES" dirty="0" err="1"/>
              <a:t>beatae</a:t>
            </a:r>
            <a:r>
              <a:rPr lang="es-ES" dirty="0"/>
              <a:t> vitae dicta </a:t>
            </a:r>
            <a:r>
              <a:rPr lang="es-ES" dirty="0" err="1"/>
              <a:t>sunt</a:t>
            </a:r>
            <a:r>
              <a:rPr lang="es-ES" dirty="0"/>
              <a:t> </a:t>
            </a:r>
            <a:r>
              <a:rPr lang="es-ES" dirty="0" err="1"/>
              <a:t>explicabo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70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418703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418703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8380206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380206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418703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4418703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380206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380206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74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80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en-US" sz="800" dirty="0" smtClean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2019 </a:t>
            </a:r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5" y="6462133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74095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60744" y="1828800"/>
            <a:ext cx="11272262" cy="34559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175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65346"/>
            <a:ext cx="5482856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026868"/>
            <a:ext cx="7540256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22752"/>
            <a:ext cx="6404344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91400" y="4635802"/>
            <a:ext cx="4343400" cy="53340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05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Chart 1: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endParaRPr lang="en-US" dirty="0"/>
          </a:p>
        </p:txBody>
      </p:sp>
      <p:sp>
        <p:nvSpPr>
          <p:cNvPr id="38" name="Chart Placeholder 37"/>
          <p:cNvSpPr>
            <a:spLocks noGrp="1"/>
          </p:cNvSpPr>
          <p:nvPr>
            <p:ph type="chart" sz="quarter" idx="15"/>
          </p:nvPr>
        </p:nvSpPr>
        <p:spPr>
          <a:xfrm>
            <a:off x="7391400" y="1822752"/>
            <a:ext cx="4343400" cy="2691908"/>
          </a:xfrm>
          <a:prstGeom prst="rect">
            <a:avLst/>
          </a:prstGeom>
        </p:spPr>
        <p:txBody>
          <a:bodyPr/>
          <a:lstStyle>
            <a:lvl1pPr>
              <a:defRPr lang="en-IN" sz="18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664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6388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0772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629400" y="1831957"/>
            <a:ext cx="5105400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" y="1846471"/>
            <a:ext cx="60198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629400" y="2365357"/>
            <a:ext cx="51054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750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9436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435834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31957"/>
            <a:ext cx="5105400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715000" y="1831957"/>
            <a:ext cx="60198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65357"/>
            <a:ext cx="51054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7479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2484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9296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4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227806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235200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227806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331412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38806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331412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01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480873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134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92964" y="4101060"/>
            <a:ext cx="270993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4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81498" y="4101060"/>
            <a:ext cx="2732072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59528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59528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291939" y="4101060"/>
            <a:ext cx="272986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62061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6614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9073269" y="4101060"/>
            <a:ext cx="273760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56994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4960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8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" y="0"/>
            <a:ext cx="12188946" cy="6872511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800" dirty="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</a:t>
            </a:r>
          </a:p>
          <a:p>
            <a:r>
              <a:rPr lang="en-US" sz="48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96696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74119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74119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74118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525805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6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153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6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74119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6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2777484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080850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384216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687581" y="1844297"/>
            <a:ext cx="2045425" cy="195436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2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2777485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3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2777485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74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2777485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75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5080851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80851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77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5080851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78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7384216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79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7384216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80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7384216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81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9687582" y="4641562"/>
            <a:ext cx="2045424" cy="1481275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</p:txBody>
      </p:sp>
      <p:sp>
        <p:nvSpPr>
          <p:cNvPr id="82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9687582" y="3924011"/>
            <a:ext cx="2045424" cy="359637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8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last name</a:t>
            </a:r>
          </a:p>
        </p:txBody>
      </p:sp>
      <p:sp>
        <p:nvSpPr>
          <p:cNvPr id="83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9687582" y="4344555"/>
            <a:ext cx="2045424" cy="29700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0760168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9310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856809" y="3511549"/>
            <a:ext cx="8487908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3037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3037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232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9124" y="3417088"/>
            <a:ext cx="1922906" cy="1429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028" y="341708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677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715264" y="2729998"/>
            <a:ext cx="801213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0" y="341708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0181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593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626" y="3429494"/>
            <a:ext cx="2182275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82814" y="3511549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82814" y="5387139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82814" y="5086350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20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103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1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4547" y="3356228"/>
            <a:ext cx="1922906" cy="1429333"/>
          </a:xfrm>
          <a:prstGeom prst="rect">
            <a:avLst/>
          </a:prstGeom>
        </p:spPr>
      </p:pic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591175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8051" y="3511549"/>
            <a:ext cx="8435899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878051" y="5387139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878051" y="5086350"/>
            <a:ext cx="8435899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20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2729998"/>
            <a:ext cx="801213" cy="166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818787" y="2729998"/>
            <a:ext cx="801213" cy="16609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21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22015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544677" y="2729998"/>
            <a:ext cx="2971800" cy="2316429"/>
            <a:chOff x="4234880" y="2729998"/>
            <a:chExt cx="2971800" cy="231642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29641" y="3429494"/>
              <a:ext cx="2182275" cy="16169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34880" y="2729998"/>
              <a:ext cx="801213" cy="16609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0800000">
              <a:off x="6405467" y="2729998"/>
              <a:ext cx="801213" cy="166096"/>
            </a:xfrm>
            <a:prstGeom prst="rect">
              <a:avLst/>
            </a:prstGeom>
          </p:spPr>
        </p:pic>
      </p:grp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767" y="3429494"/>
            <a:ext cx="2182275" cy="16169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9834" y="3429494"/>
            <a:ext cx="2182275" cy="16169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562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for 3 with Background Colo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2646" y="3356228"/>
            <a:ext cx="1922906" cy="142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4677" y="2729998"/>
            <a:ext cx="801213" cy="1660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715264" y="2729998"/>
            <a:ext cx="801213" cy="166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 userDrawn="1">
            <p:ph type="pic" sz="quarter" idx="13"/>
          </p:nvPr>
        </p:nvSpPr>
        <p:spPr>
          <a:xfrm>
            <a:off x="1949081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006" y="2729998"/>
            <a:ext cx="801213" cy="1660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3138593" y="2729998"/>
            <a:ext cx="801213" cy="166096"/>
          </a:xfrm>
          <a:prstGeom prst="rect">
            <a:avLst/>
          </a:prstGeom>
        </p:spPr>
      </p:pic>
      <p:sp>
        <p:nvSpPr>
          <p:cNvPr id="37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83513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6" name="Text Placeholder 2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83513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sz="quarter" idx="17"/>
          </p:nvPr>
        </p:nvSpPr>
        <p:spPr>
          <a:xfrm>
            <a:off x="5525752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60184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6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60184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Text Placeholder 2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60184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21"/>
          </p:nvPr>
        </p:nvSpPr>
        <p:spPr>
          <a:xfrm>
            <a:off x="9106148" y="2308225"/>
            <a:ext cx="1009650" cy="100965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073" y="2729998"/>
            <a:ext cx="801213" cy="1660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295660" y="2729998"/>
            <a:ext cx="801213" cy="166096"/>
          </a:xfrm>
          <a:prstGeom prst="rect">
            <a:avLst/>
          </a:prstGeom>
        </p:spPr>
      </p:pic>
      <p:sp>
        <p:nvSpPr>
          <p:cNvPr id="41" name="Text Placeholder 2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140580" y="5387139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42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40580" y="5086350"/>
            <a:ext cx="2940786" cy="324343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800" spc="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5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0" y="460357"/>
            <a:ext cx="68580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6" name="Text Placeholder 2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0" y="1022785"/>
            <a:ext cx="9372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9520" y="3356228"/>
            <a:ext cx="1922906" cy="1429333"/>
          </a:xfrm>
          <a:prstGeom prst="rect">
            <a:avLst/>
          </a:prstGeom>
        </p:spPr>
      </p:pic>
      <p:sp>
        <p:nvSpPr>
          <p:cNvPr id="38" name="Text Placeholder 2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140580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2453" y="3356228"/>
            <a:ext cx="1922906" cy="14293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3513" y="3511549"/>
            <a:ext cx="2940786" cy="1289051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64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3775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7" y="4039485"/>
            <a:ext cx="3816697" cy="448733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7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9156143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1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3775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3775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4310417" y="4039485"/>
            <a:ext cx="3816697" cy="4487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endParaRPr lang="en-US">
              <a:solidFill>
                <a:prstClr val="white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48977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2816051"/>
            <a:ext cx="4419600" cy="2895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provident.</a:t>
            </a:r>
          </a:p>
        </p:txBody>
      </p:sp>
    </p:spTree>
    <p:extLst>
      <p:ext uri="{BB962C8B-B14F-4D97-AF65-F5344CB8AC3E}">
        <p14:creationId xmlns:p14="http://schemas.microsoft.com/office/powerpoint/2010/main" val="8498598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94400" y="2362200"/>
            <a:ext cx="5738606" cy="1233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0744" y="2362200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0" name="Triangle 3"/>
          <p:cNvSpPr/>
          <p:nvPr userDrawn="1"/>
        </p:nvSpPr>
        <p:spPr>
          <a:xfrm rot="5400000">
            <a:off x="5595250" y="2754653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994400" y="3644294"/>
            <a:ext cx="5738606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60744" y="3644294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994400" y="4925949"/>
            <a:ext cx="5738606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60744" y="1967993"/>
            <a:ext cx="553365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FROM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994400" y="1967993"/>
            <a:ext cx="5738606" cy="244578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TO</a:t>
            </a:r>
          </a:p>
        </p:txBody>
      </p:sp>
      <p:sp>
        <p:nvSpPr>
          <p:cNvPr id="22" name="Triangle 3"/>
          <p:cNvSpPr/>
          <p:nvPr userDrawn="1"/>
        </p:nvSpPr>
        <p:spPr>
          <a:xfrm rot="5400000">
            <a:off x="5595250" y="4045254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Triangle 3"/>
          <p:cNvSpPr/>
          <p:nvPr userDrawn="1"/>
        </p:nvSpPr>
        <p:spPr>
          <a:xfrm rot="5400000">
            <a:off x="5595250" y="5318402"/>
            <a:ext cx="1247033" cy="448733"/>
          </a:xfrm>
          <a:prstGeom prst="triangl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781800" y="2674219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781800" y="3953834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781800" y="5237968"/>
            <a:ext cx="44196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801872" y="2674219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60744" y="4925949"/>
            <a:ext cx="5533657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dirty="0">
              <a:solidFill>
                <a:srgbClr val="073261"/>
              </a:solidFill>
              <a:ea typeface="Georgia" charset="0"/>
              <a:cs typeface="Georgia" charset="0"/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801872" y="395152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801872" y="5237968"/>
            <a:ext cx="5029200" cy="609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63161"/>
                </a:solidFill>
              </a:defRPr>
            </a:lvl1pPr>
            <a:lvl2pPr>
              <a:defRPr>
                <a:solidFill>
                  <a:srgbClr val="063161"/>
                </a:solidFill>
              </a:defRPr>
            </a:lvl2pPr>
            <a:lvl3pPr>
              <a:defRPr>
                <a:solidFill>
                  <a:srgbClr val="063161"/>
                </a:solidFill>
              </a:defRPr>
            </a:lvl3pPr>
            <a:lvl4pPr>
              <a:defRPr>
                <a:solidFill>
                  <a:srgbClr val="063161"/>
                </a:solidFill>
              </a:defRPr>
            </a:lvl4pPr>
            <a:lvl5pPr>
              <a:defRPr>
                <a:solidFill>
                  <a:srgbClr val="06316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3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" y="0"/>
            <a:ext cx="12188946" cy="687251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7458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097868" y="1928160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167130" y="1215259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616547" y="1215259"/>
            <a:ext cx="3031067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948" y="1215259"/>
            <a:ext cx="609599" cy="1233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8" y="3356039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3356039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3356039"/>
            <a:ext cx="3031067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1" y="3356039"/>
            <a:ext cx="609599" cy="1233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8" y="4783918"/>
            <a:ext cx="7635138" cy="1233639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4783918"/>
            <a:ext cx="960968" cy="1233639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4783918"/>
            <a:ext cx="3031067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1" y="4783918"/>
            <a:ext cx="609599" cy="12336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56784"/>
            <a:ext cx="619763" cy="571440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  <a:endParaRPr lang="en-IN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691632"/>
            <a:ext cx="609599" cy="569421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  <a:endParaRPr lang="en-IN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01745"/>
            <a:ext cx="609599" cy="90501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6480"/>
              </a:lnSpc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  <a:endParaRPr lang="en-IN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2256783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200" y="3684662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9200" y="5112541"/>
            <a:ext cx="3200400" cy="57639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796526" y="2256783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96526" y="3684662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796526" y="5117829"/>
            <a:ext cx="6709673" cy="57639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011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3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199" y="2559541"/>
            <a:ext cx="3522121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174109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5" y="2559542"/>
            <a:ext cx="3095876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IN" dirty="0"/>
          </a:p>
        </p:txBody>
      </p:sp>
      <p:sp>
        <p:nvSpPr>
          <p:cNvPr id="79" name="Rectangle 78"/>
          <p:cNvSpPr/>
          <p:nvPr userDrawn="1"/>
        </p:nvSpPr>
        <p:spPr>
          <a:xfrm>
            <a:off x="8210884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Parallelogram 79"/>
          <p:cNvSpPr/>
          <p:nvPr userDrawn="1"/>
        </p:nvSpPr>
        <p:spPr>
          <a:xfrm>
            <a:off x="10927794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Rectangle 80"/>
          <p:cNvSpPr/>
          <p:nvPr userDrawn="1"/>
        </p:nvSpPr>
        <p:spPr>
          <a:xfrm>
            <a:off x="8218280" y="2559542"/>
            <a:ext cx="3095876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4334041" y="2559541"/>
            <a:ext cx="3522122" cy="348615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Parallelogram 84"/>
          <p:cNvSpPr/>
          <p:nvPr userDrawn="1"/>
        </p:nvSpPr>
        <p:spPr>
          <a:xfrm>
            <a:off x="705095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Rectangle 85"/>
          <p:cNvSpPr/>
          <p:nvPr userDrawn="1"/>
        </p:nvSpPr>
        <p:spPr>
          <a:xfrm>
            <a:off x="4341437" y="2559542"/>
            <a:ext cx="3095876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677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" y="1945849"/>
            <a:ext cx="11275806" cy="57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199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64596" y="2559542"/>
            <a:ext cx="2330480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0" y="1945849"/>
            <a:ext cx="11275806" cy="57144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IN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09601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24" name="Parallelogram 23"/>
          <p:cNvSpPr/>
          <p:nvPr userDrawn="1"/>
        </p:nvSpPr>
        <p:spPr>
          <a:xfrm>
            <a:off x="2392470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601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3302307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6147415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8992523" y="2559541"/>
            <a:ext cx="2740483" cy="369521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Rectangle 63"/>
          <p:cNvSpPr/>
          <p:nvPr userDrawn="1"/>
        </p:nvSpPr>
        <p:spPr>
          <a:xfrm>
            <a:off x="3302307" y="2559542"/>
            <a:ext cx="2330480" cy="800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447312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66" name="Parallelogram 65"/>
          <p:cNvSpPr/>
          <p:nvPr userDrawn="1"/>
        </p:nvSpPr>
        <p:spPr>
          <a:xfrm>
            <a:off x="5230181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12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>
            <a:off x="6140018" y="2559542"/>
            <a:ext cx="2330480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285023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70" name="Parallelogram 69"/>
          <p:cNvSpPr/>
          <p:nvPr userDrawn="1"/>
        </p:nvSpPr>
        <p:spPr>
          <a:xfrm>
            <a:off x="806789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285023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72" name="Rectangle 71"/>
          <p:cNvSpPr/>
          <p:nvPr userDrawn="1"/>
        </p:nvSpPr>
        <p:spPr>
          <a:xfrm>
            <a:off x="9002048" y="2559542"/>
            <a:ext cx="2330480" cy="800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7053" y="3473181"/>
            <a:ext cx="2377257" cy="2572510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accent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</a:t>
            </a:r>
            <a:r>
              <a:rPr lang="en-US" dirty="0"/>
              <a:t>.</a:t>
            </a:r>
          </a:p>
        </p:txBody>
      </p:sp>
      <p:sp>
        <p:nvSpPr>
          <p:cNvPr id="74" name="Parallelogram 73"/>
          <p:cNvSpPr/>
          <p:nvPr userDrawn="1"/>
        </p:nvSpPr>
        <p:spPr>
          <a:xfrm>
            <a:off x="10929922" y="2559542"/>
            <a:ext cx="805212" cy="800456"/>
          </a:xfrm>
          <a:prstGeom prst="parallelogram">
            <a:avLst>
              <a:gd name="adj" fmla="val 490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7053" y="2671575"/>
            <a:ext cx="2377257" cy="576391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403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laceholder f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097868" y="3656214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Parallelogram 24"/>
          <p:cNvSpPr/>
          <p:nvPr userDrawn="1"/>
        </p:nvSpPr>
        <p:spPr>
          <a:xfrm>
            <a:off x="3617383" y="3656214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066800" y="3656214"/>
            <a:ext cx="3031067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57201" y="3656214"/>
            <a:ext cx="609599" cy="800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097868" y="1943006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Parallelogram 28"/>
          <p:cNvSpPr/>
          <p:nvPr userDrawn="1"/>
        </p:nvSpPr>
        <p:spPr>
          <a:xfrm>
            <a:off x="3617383" y="1943006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066800" y="1943006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57201" y="1943006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097868" y="2799610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Parallelogram 32"/>
          <p:cNvSpPr/>
          <p:nvPr userDrawn="1"/>
        </p:nvSpPr>
        <p:spPr>
          <a:xfrm>
            <a:off x="3617383" y="2799610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66800" y="2799610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57201" y="2799610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097868" y="4512818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Parallelogram 45"/>
          <p:cNvSpPr/>
          <p:nvPr userDrawn="1"/>
        </p:nvSpPr>
        <p:spPr>
          <a:xfrm>
            <a:off x="3617383" y="4512818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66800" y="4512818"/>
            <a:ext cx="3031067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457201" y="4512818"/>
            <a:ext cx="609599" cy="800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4097868" y="5369423"/>
            <a:ext cx="7635138" cy="80045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>
              <a:defRPr/>
            </a:pPr>
            <a:endParaRPr lang="en-US" sz="14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Parallelogram 50"/>
          <p:cNvSpPr/>
          <p:nvPr userDrawn="1"/>
        </p:nvSpPr>
        <p:spPr>
          <a:xfrm>
            <a:off x="3617383" y="5369423"/>
            <a:ext cx="960968" cy="800456"/>
          </a:xfrm>
          <a:prstGeom prst="parallelogram">
            <a:avLst>
              <a:gd name="adj" fmla="val 4909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1066800" y="5369423"/>
            <a:ext cx="3031067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a typeface="Georgia" charset="0"/>
              <a:cs typeface="Georgia" charset="0"/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457201" y="5369423"/>
            <a:ext cx="609599" cy="8004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defRPr/>
            </a:pPr>
            <a:endParaRPr lang="en-US" sz="5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206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4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1905000"/>
            <a:ext cx="4229100" cy="4393282"/>
          </a:xfrm>
          <a:prstGeom prst="rect">
            <a:avLst/>
          </a:prstGeom>
        </p:spPr>
      </p:pic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532744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46944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532744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46944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906978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221178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8310032" y="4906978"/>
            <a:ext cx="3429000" cy="137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10032" y="4221178"/>
            <a:ext cx="3429000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402216">
            <a:off x="4526147" y="269911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0000">
            <a:off x="6086947" y="2655893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12807123">
            <a:off x="4191001" y="428205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8786600">
            <a:off x="6423414" y="4292297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8314271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with Content for 6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1588" y="609600"/>
            <a:ext cx="12192000" cy="5791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48369" y="609600"/>
            <a:ext cx="11498439" cy="579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1588" y="6334898"/>
            <a:ext cx="12192000" cy="65903"/>
          </a:xfrm>
          <a:prstGeom prst="rect">
            <a:avLst/>
          </a:prstGeom>
          <a:solidFill>
            <a:srgbClr val="063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eorgia"/>
            </a:endParaRP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57201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219326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905000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310032" y="2223862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310032" y="1890486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24" name="Trapezoid 23"/>
          <p:cNvSpPr/>
          <p:nvPr userDrawn="1"/>
        </p:nvSpPr>
        <p:spPr>
          <a:xfrm rot="5400000">
            <a:off x="3635208" y="293898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rapezoid 24"/>
          <p:cNvSpPr/>
          <p:nvPr userDrawn="1"/>
        </p:nvSpPr>
        <p:spPr>
          <a:xfrm rot="9000000">
            <a:off x="4310915" y="177432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rapezoid 25"/>
          <p:cNvSpPr/>
          <p:nvPr userDrawn="1"/>
        </p:nvSpPr>
        <p:spPr>
          <a:xfrm rot="1800000">
            <a:off x="4309933" y="410258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rapezoid 26"/>
          <p:cNvSpPr/>
          <p:nvPr userDrawn="1"/>
        </p:nvSpPr>
        <p:spPr>
          <a:xfrm rot="16200000">
            <a:off x="6334282" y="293792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rapezoid 27"/>
          <p:cNvSpPr/>
          <p:nvPr userDrawn="1"/>
        </p:nvSpPr>
        <p:spPr>
          <a:xfrm rot="19800000">
            <a:off x="5658575" y="4102580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rapezoid 29"/>
          <p:cNvSpPr/>
          <p:nvPr userDrawn="1"/>
        </p:nvSpPr>
        <p:spPr>
          <a:xfrm rot="12600000">
            <a:off x="5659557" y="1774323"/>
            <a:ext cx="2225271" cy="1155377"/>
          </a:xfrm>
          <a:prstGeom prst="trapezoid">
            <a:avLst>
              <a:gd name="adj" fmla="val 574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defRPr/>
            </a:pPr>
            <a:endParaRPr lang="en-US" sz="1400" b="1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1" hasCustomPrompt="1"/>
          </p:nvPr>
        </p:nvSpPr>
        <p:spPr>
          <a:xfrm rot="19743904">
            <a:off x="4636957" y="1776982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22" hasCustomPrompt="1"/>
          </p:nvPr>
        </p:nvSpPr>
        <p:spPr>
          <a:xfrm rot="1803890">
            <a:off x="6059785" y="1799838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23" hasCustomPrompt="1"/>
          </p:nvPr>
        </p:nvSpPr>
        <p:spPr>
          <a:xfrm rot="5400000">
            <a:off x="6758675" y="3066941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3880567" y="3011678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25" hasCustomPrompt="1"/>
          </p:nvPr>
        </p:nvSpPr>
        <p:spPr>
          <a:xfrm rot="9000000">
            <a:off x="6071004" y="4245004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26" hasCustomPrompt="1"/>
          </p:nvPr>
        </p:nvSpPr>
        <p:spPr>
          <a:xfrm rot="12600000">
            <a:off x="4616287" y="4245005"/>
            <a:ext cx="1543050" cy="98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754660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3440334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8310032" y="3773710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8310032" y="3440334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61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295901"/>
            <a:ext cx="3429000" cy="98428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62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981575"/>
            <a:ext cx="3429000" cy="30480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64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8310032" y="5314951"/>
            <a:ext cx="3429000" cy="96202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8310032" y="4981575"/>
            <a:ext cx="3429000" cy="3143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43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80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en-US" sz="800" dirty="0" smtClean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2019 </a:t>
            </a:r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Copyright Genpact. All Rights Reserved.</a:t>
            </a:r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5" y="6462133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397905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0" y="3236646"/>
            <a:ext cx="0" cy="36213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0" y="2703246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0" y="447292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4" y="2821877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2988382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475805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459155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0" y="2977614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0" y="475779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45843"/>
            <a:ext cx="5525805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22785"/>
            <a:ext cx="8153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4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steps 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19800" y="1"/>
            <a:ext cx="0" cy="686434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486400" y="1160463"/>
            <a:ext cx="1066800" cy="106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5486400" y="2648170"/>
            <a:ext cx="1066800" cy="106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846684" y="1279094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57600" y="1445599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846684" y="2933306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2451714" y="2766801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764760" y="1434831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5764760" y="2933045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5486400" y="4254508"/>
            <a:ext cx="1066800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846684" y="4373139"/>
            <a:ext cx="2741202" cy="82953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FF545F"/>
              </a:buClr>
              <a:buFont typeface="Arial" panose="020B0604020202020204" pitchFamily="34" charset="0"/>
              <a:buNone/>
              <a:defRPr sz="1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3657600" y="4539644"/>
            <a:ext cx="1535316" cy="496528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rgbClr val="FF545F"/>
              </a:buClr>
              <a:buFont typeface="Arial" panose="020B0604020202020204" pitchFamily="34" charset="0"/>
              <a:buNone/>
              <a:defRPr sz="2800" baseline="30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Heading of 1st point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5764760" y="4528876"/>
            <a:ext cx="510080" cy="496528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8800" baseline="30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39730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IN" dirty="0"/>
              <a:t>® 2018 Copyright Genpact.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81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 dirty="0"/>
              <a:t>® 2017 Copyright </a:t>
            </a:r>
            <a:r>
              <a:rPr lang="en-IN" dirty="0" err="1"/>
              <a:t>Genpact</a:t>
            </a:r>
            <a:r>
              <a:rPr lang="en-IN" dirty="0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347" y="0"/>
            <a:ext cx="5210123" cy="6872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rgbClr val="07326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4118" y="2531240"/>
            <a:ext cx="7086600" cy="14478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73262"/>
                </a:solidFill>
              </a:defRPr>
            </a:lvl1pPr>
            <a:lvl2pPr>
              <a:defRPr sz="4800">
                <a:solidFill>
                  <a:schemeClr val="tx2"/>
                </a:solidFill>
              </a:defRPr>
            </a:lvl2pPr>
            <a:lvl3pPr>
              <a:defRPr sz="4800">
                <a:solidFill>
                  <a:schemeClr val="tx2"/>
                </a:solidFill>
              </a:defRPr>
            </a:lvl3pPr>
            <a:lvl4pPr>
              <a:defRPr sz="4800">
                <a:solidFill>
                  <a:schemeClr val="tx2"/>
                </a:solidFill>
              </a:defRPr>
            </a:lvl4pPr>
            <a:lvl5pPr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Divider slide options</a:t>
            </a:r>
          </a:p>
          <a:p>
            <a:pPr lvl="0"/>
            <a:r>
              <a:rPr lang="en-US" dirty="0"/>
              <a:t>Lorem ipsum dolor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8810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14600"/>
            <a:ext cx="6019800" cy="1371600"/>
          </a:xfrm>
          <a:prstGeom prst="rect">
            <a:avLst/>
          </a:prstGeom>
        </p:spPr>
        <p:txBody>
          <a:bodyPr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you.</a:t>
            </a:r>
            <a:endParaRPr lang="en-IN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262963"/>
            <a:ext cx="6019800" cy="249839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IN" dirty="0"/>
              <a:t>® 2018 Copyright </a:t>
            </a:r>
            <a:r>
              <a:rPr lang="en-IN" dirty="0" err="1"/>
              <a:t>Genpact</a:t>
            </a:r>
            <a:r>
              <a:rPr lang="en-IN" dirty="0"/>
              <a:t>. All Rights Reserved.</a:t>
            </a: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181600"/>
            <a:ext cx="2465644" cy="90710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6781800" y="5105400"/>
            <a:ext cx="2465388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7326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00" y="0"/>
            <a:ext cx="4191000" cy="43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772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38"/>
            <a:ext cx="12209991" cy="6869837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182233" y="4175579"/>
            <a:ext cx="6459537" cy="1828800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defRPr sz="2000">
                <a:solidFill>
                  <a:schemeClr val="accent6"/>
                </a:solidFill>
                <a:latin typeface="+mj-lt"/>
              </a:defRPr>
            </a:lvl1pPr>
            <a:lvl2pPr algn="l">
              <a:defRPr/>
            </a:lvl2pPr>
          </a:lstStyle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82233" y="2008094"/>
            <a:ext cx="6858000" cy="3810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475034"/>
            <a:ext cx="1979794" cy="728362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 userDrawn="1"/>
        </p:nvSpPr>
        <p:spPr>
          <a:xfrm>
            <a:off x="457200" y="6408032"/>
            <a:ext cx="5129684" cy="25623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800" dirty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® </a:t>
            </a:r>
            <a:r>
              <a:rPr lang="en-US" sz="800" dirty="0" smtClean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2019 </a:t>
            </a:r>
            <a:r>
              <a:rPr lang="en-US" sz="800" dirty="0">
                <a:solidFill>
                  <a:srgbClr val="44546A"/>
                </a:solidFill>
                <a:latin typeface="Georgia"/>
                <a:ea typeface="Calibri" charset="0"/>
                <a:cs typeface="Calibri" charset="0"/>
              </a:rPr>
              <a:t>Copyright Genpact.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82233" y="2597150"/>
            <a:ext cx="6876167" cy="1447800"/>
          </a:xfrm>
          <a:prstGeom prst="rect">
            <a:avLst/>
          </a:prstGeom>
        </p:spPr>
        <p:txBody>
          <a:bodyPr/>
          <a:lstStyle>
            <a:lvl1pPr>
              <a:lnSpc>
                <a:spcPts val="5100"/>
              </a:lnSpc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1pPr>
            <a:lvl2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2pPr>
            <a:lvl3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3pPr>
            <a:lvl4pPr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4pPr>
            <a:lvl5pPr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eorgia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5068519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725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Lorem ipsum dolor sit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amet</a:t>
            </a:r>
            <a:r>
              <a:rPr lang="en-US" dirty="0"/>
              <a:t>						1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340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4114800" cy="5334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Agenda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opt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9067800" cy="43434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					1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238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468090"/>
            <a:ext cx="3276600" cy="609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Agenda opt 3</a:t>
            </a:r>
            <a:endParaRPr lang="en-IN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4" y="1828800"/>
            <a:ext cx="10283434" cy="3429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  <a:lvl2pPr>
              <a:defRPr sz="1800">
                <a:solidFill>
                  <a:srgbClr val="07326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					1</a:t>
            </a:r>
          </a:p>
          <a:p>
            <a:pPr lvl="2"/>
            <a:endParaRPr lang="en-US" dirty="0"/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85726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" y="0"/>
            <a:ext cx="12188948" cy="6872512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800" dirty="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556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" y="0"/>
            <a:ext cx="12188946" cy="6872511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2017 Copyright </a:t>
            </a:r>
            <a:r>
              <a:rPr lang="en-US" sz="800" dirty="0" err="1">
                <a:solidFill>
                  <a:prstClr val="white"/>
                </a:solidFill>
                <a:ea typeface="Georgia" charset="0"/>
                <a:cs typeface="Georgia" charset="0"/>
              </a:rPr>
              <a:t>Genpact</a:t>
            </a:r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</a:t>
            </a:r>
          </a:p>
          <a:p>
            <a:r>
              <a:rPr lang="en-US" sz="48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4406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" y="0"/>
            <a:ext cx="12188946" cy="687251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prstClr val="white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prstClr val="white"/>
              </a:solidFill>
              <a:latin typeface="Georgi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4594" y="2473184"/>
            <a:ext cx="6397625" cy="16002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US" sz="4800" dirty="0">
                <a:solidFill>
                  <a:schemeClr val="bg1"/>
                </a:solidFill>
              </a:rPr>
              <a:t>Divider slide options Lorem ipsum dolor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3954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347" y="0"/>
            <a:ext cx="5210123" cy="6872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75" y="6446360"/>
            <a:ext cx="868156" cy="34072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4593" y="4267200"/>
            <a:ext cx="6397625" cy="381000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rgbClr val="07326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Subtitle, if needed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4118" y="2531240"/>
            <a:ext cx="7086600" cy="14478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73262"/>
                </a:solidFill>
              </a:defRPr>
            </a:lvl1pPr>
            <a:lvl2pPr>
              <a:defRPr sz="4800">
                <a:solidFill>
                  <a:schemeClr val="tx2"/>
                </a:solidFill>
              </a:defRPr>
            </a:lvl2pPr>
            <a:lvl3pPr>
              <a:defRPr sz="4800">
                <a:solidFill>
                  <a:schemeClr val="tx2"/>
                </a:solidFill>
              </a:defRPr>
            </a:lvl3pPr>
            <a:lvl4pPr>
              <a:defRPr sz="4800">
                <a:solidFill>
                  <a:schemeClr val="tx2"/>
                </a:solidFill>
              </a:defRPr>
            </a:lvl4pPr>
            <a:lvl5pPr>
              <a:defRPr sz="4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Divider slide options</a:t>
            </a:r>
          </a:p>
          <a:p>
            <a:pPr lvl="0"/>
            <a:r>
              <a:rPr lang="en-US" dirty="0"/>
              <a:t>Lorem ipsum dolor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2554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545F"/>
              </a:buClr>
              <a:buFont typeface="Wingdings" panose="05000000000000000000" pitchFamily="2" charset="2"/>
              <a:buChar char="§"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rgbClr val="EA3946"/>
              </a:buClr>
              <a:buFont typeface="Arial" panose="020B0604020202020204" pitchFamily="34" charset="0"/>
              <a:buChar char="•"/>
              <a:defRPr sz="1600">
                <a:solidFill>
                  <a:srgbClr val="063161"/>
                </a:solidFill>
              </a:defRPr>
            </a:lvl2pPr>
            <a:lvl3pPr marL="1200150" indent="-2857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Georgia" panose="02040502050405020303" pitchFamily="18" charset="0"/>
              <a:buChar char="─"/>
              <a:defRPr sz="1200">
                <a:solidFill>
                  <a:srgbClr val="063161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endParaRPr lang="en-US" dirty="0"/>
          </a:p>
          <a:p>
            <a:pPr lvl="0"/>
            <a:r>
              <a:rPr lang="en-US" dirty="0"/>
              <a:t>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quaerat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29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7392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46944"/>
            <a:ext cx="11277600" cy="3892551"/>
          </a:xfrm>
          <a:prstGeom prst="rect">
            <a:avLst/>
          </a:prstGeom>
        </p:spPr>
        <p:txBody>
          <a:bodyPr anchor="t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545F"/>
              </a:buClr>
              <a:buFont typeface="Wingdings" panose="05000000000000000000" pitchFamily="2" charset="2"/>
              <a:buChar char="§"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rgbClr val="EA3946"/>
              </a:buClr>
              <a:buFont typeface="Arial" panose="020B0604020202020204" pitchFamily="34" charset="0"/>
              <a:buChar char="•"/>
              <a:defRPr sz="1600">
                <a:solidFill>
                  <a:srgbClr val="063161"/>
                </a:solidFill>
              </a:defRPr>
            </a:lvl2pPr>
            <a:lvl3pPr marL="1200150" indent="-28575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Georgia" panose="02040502050405020303" pitchFamily="18" charset="0"/>
              <a:buChar char="─"/>
              <a:defRPr sz="1200">
                <a:solidFill>
                  <a:srgbClr val="063161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 Nemo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sit </a:t>
            </a:r>
            <a:r>
              <a:rPr lang="en-US" dirty="0" err="1"/>
              <a:t>aspernatur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fugit,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eos</a:t>
            </a:r>
            <a:endParaRPr lang="en-US" dirty="0"/>
          </a:p>
          <a:p>
            <a:pPr lvl="0"/>
            <a:r>
              <a:rPr lang="en-US" dirty="0"/>
              <a:t>Qui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sequi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.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quaerat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.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29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7392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36801"/>
            <a:ext cx="5562600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5562600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170406" y="2336801"/>
            <a:ext cx="5562600" cy="343535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.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70406" y="1803402"/>
            <a:ext cx="5562600" cy="45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61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351604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3351604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endParaRPr lang="en-US" dirty="0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6246008" y="2489202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46008" y="1803402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endParaRPr lang="en-US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9140412" y="2491293"/>
            <a:ext cx="2592594" cy="3657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.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9140412" y="1805493"/>
            <a:ext cx="2592594" cy="685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s-ES" dirty="0" err="1"/>
              <a:t>beatae</a:t>
            </a:r>
            <a:r>
              <a:rPr lang="es-ES" dirty="0"/>
              <a:t> vitae dicta </a:t>
            </a:r>
            <a:r>
              <a:rPr lang="es-ES" dirty="0" err="1"/>
              <a:t>sunt</a:t>
            </a:r>
            <a:r>
              <a:rPr lang="es-ES" dirty="0"/>
              <a:t> </a:t>
            </a:r>
            <a:r>
              <a:rPr lang="es-ES" dirty="0" err="1"/>
              <a:t>explicabo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13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Content slide title goes here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418703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418703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8380206" y="2351315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380206" y="1817916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418703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4418703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8380206" y="4520846"/>
            <a:ext cx="3352800" cy="133032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8380206" y="3987447"/>
            <a:ext cx="3352800" cy="381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029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4595" y="6546567"/>
            <a:ext cx="682256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800" b="1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05723" y="6546567"/>
            <a:ext cx="236140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® </a:t>
            </a:r>
            <a:r>
              <a:rPr lang="en-US" sz="800" dirty="0" smtClean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2019 </a:t>
            </a:r>
            <a:r>
              <a:rPr lang="en-US" sz="800" dirty="0">
                <a:solidFill>
                  <a:schemeClr val="accent6"/>
                </a:solidFill>
                <a:latin typeface="+mn-lt"/>
                <a:ea typeface="Georgia" charset="0"/>
                <a:cs typeface="Georgia" charset="0"/>
              </a:rPr>
              <a:t>Copyright Genpact.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5" y="6462133"/>
            <a:ext cx="839972" cy="3090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619484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60744" y="1828800"/>
            <a:ext cx="11272262" cy="34559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71715"/>
            <a:ext cx="7235456" cy="533400"/>
          </a:xfrm>
          <a:prstGeom prst="rect">
            <a:avLst/>
          </a:prstGeom>
        </p:spPr>
        <p:txBody>
          <a:bodyPr anchor="ctr"/>
          <a:lstStyle>
            <a:lvl1pPr>
              <a:defRPr sz="3000" baseline="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976087"/>
            <a:ext cx="9673856" cy="533400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35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0744" y="465346"/>
            <a:ext cx="5482856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60744" y="1026868"/>
            <a:ext cx="7540256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22752"/>
            <a:ext cx="6404344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7391400" y="4635802"/>
            <a:ext cx="4343400" cy="53340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05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Chart 1: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endParaRPr lang="en-US" dirty="0"/>
          </a:p>
        </p:txBody>
      </p:sp>
      <p:sp>
        <p:nvSpPr>
          <p:cNvPr id="38" name="Chart Placeholder 37"/>
          <p:cNvSpPr>
            <a:spLocks noGrp="1"/>
          </p:cNvSpPr>
          <p:nvPr>
            <p:ph type="chart" sz="quarter" idx="15"/>
          </p:nvPr>
        </p:nvSpPr>
        <p:spPr>
          <a:xfrm>
            <a:off x="7391400" y="1822752"/>
            <a:ext cx="4343400" cy="2691908"/>
          </a:xfrm>
          <a:prstGeom prst="rect">
            <a:avLst/>
          </a:prstGeom>
        </p:spPr>
        <p:txBody>
          <a:bodyPr/>
          <a:lstStyle>
            <a:lvl1pPr>
              <a:defRPr lang="en-IN" sz="1800" dirty="0">
                <a:solidFill>
                  <a:srgbClr val="06316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806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6388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80772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629400" y="1831957"/>
            <a:ext cx="5105400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" y="1846471"/>
            <a:ext cx="60198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629400" y="2365357"/>
            <a:ext cx="51054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4265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59436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435834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31957"/>
            <a:ext cx="5105400" cy="5334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715000" y="1831957"/>
            <a:ext cx="6019800" cy="396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65357"/>
            <a:ext cx="5105400" cy="34290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  <a:lvl2pPr>
              <a:defRPr sz="1400">
                <a:solidFill>
                  <a:srgbClr val="073262"/>
                </a:solidFill>
              </a:defRPr>
            </a:lvl2pPr>
            <a:lvl3pPr>
              <a:defRPr sz="1200">
                <a:solidFill>
                  <a:srgbClr val="073262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r>
              <a:rPr lang="en-US" dirty="0"/>
              <a:t>, </a:t>
            </a:r>
            <a:r>
              <a:rPr lang="en-US" dirty="0" err="1"/>
              <a:t>totam</a:t>
            </a:r>
            <a:r>
              <a:rPr lang="en-US" dirty="0"/>
              <a:t> rem </a:t>
            </a:r>
            <a:r>
              <a:rPr lang="en-US" dirty="0" err="1"/>
              <a:t>aperiam</a:t>
            </a:r>
            <a:r>
              <a:rPr lang="en-US" dirty="0"/>
              <a:t>, </a:t>
            </a:r>
            <a:r>
              <a:rPr lang="en-US" dirty="0" err="1"/>
              <a:t>eaque</a:t>
            </a:r>
            <a:r>
              <a:rPr lang="en-US" dirty="0"/>
              <a:t> </a:t>
            </a:r>
            <a:r>
              <a:rPr lang="en-US" dirty="0" err="1"/>
              <a:t>ipsa</a:t>
            </a:r>
            <a:r>
              <a:rPr lang="en-US" dirty="0"/>
              <a:t> quae ab </a:t>
            </a:r>
            <a:r>
              <a:rPr lang="en-US" dirty="0" err="1"/>
              <a:t>illo</a:t>
            </a:r>
            <a:r>
              <a:rPr lang="en-US" dirty="0"/>
              <a:t> </a:t>
            </a:r>
            <a:r>
              <a:rPr lang="en-US" dirty="0" err="1"/>
              <a:t>inventore</a:t>
            </a:r>
            <a:r>
              <a:rPr lang="en-US" dirty="0"/>
              <a:t> </a:t>
            </a:r>
            <a:r>
              <a:rPr lang="en-US" dirty="0" err="1"/>
              <a:t>veritatis</a:t>
            </a:r>
            <a:r>
              <a:rPr lang="en-US" dirty="0"/>
              <a:t> et quasi </a:t>
            </a:r>
            <a:r>
              <a:rPr lang="en-US" dirty="0" err="1"/>
              <a:t>architecto</a:t>
            </a:r>
            <a:r>
              <a:rPr lang="en-US" dirty="0"/>
              <a:t> </a:t>
            </a:r>
            <a:r>
              <a:rPr lang="en-US" dirty="0" err="1"/>
              <a:t>beatae</a:t>
            </a:r>
            <a:r>
              <a:rPr lang="en-US" dirty="0"/>
              <a:t> vitae dicta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explicabo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5187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0357"/>
            <a:ext cx="6248400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92964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4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227806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235200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227806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331412" y="4029980"/>
            <a:ext cx="3505200" cy="53455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38806" y="1827647"/>
            <a:ext cx="3497806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4331412" y="4564533"/>
            <a:ext cx="3505200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74926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460357"/>
            <a:ext cx="5480873" cy="5334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IN" dirty="0"/>
              <a:t>Content slide title goes here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31857"/>
            <a:ext cx="10134600" cy="5334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92964" y="4101060"/>
            <a:ext cx="270993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4594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181498" y="4101060"/>
            <a:ext cx="2732072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59528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259528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291939" y="4101060"/>
            <a:ext cx="272986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62061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6614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9073269" y="4101060"/>
            <a:ext cx="2737600" cy="389620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rgbClr val="FF545F"/>
              </a:buClr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56994" y="1827647"/>
            <a:ext cx="2576012" cy="2058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49600" y="4498147"/>
            <a:ext cx="2581458" cy="174912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545F"/>
              </a:buClr>
              <a:buFont typeface="Arial" panose="020B0604020202020204" pitchFamily="34" charset="0"/>
              <a:buNone/>
              <a:defRPr sz="1400">
                <a:solidFill>
                  <a:srgbClr val="06316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9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tif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image" Target="../media/image1.tiff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42" Type="http://schemas.openxmlformats.org/officeDocument/2006/relationships/image" Target="../media/image1.tiff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40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11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  <p:sldLayoutId id="2147483816" r:id="rId37"/>
    <p:sldLayoutId id="2147483817" r:id="rId38"/>
    <p:sldLayoutId id="2147483818" r:id="rId39"/>
    <p:sldLayoutId id="2147483819" r:id="rId40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795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  <p:sldLayoutId id="2147484079" r:id="rId18"/>
    <p:sldLayoutId id="2147484080" r:id="rId19"/>
    <p:sldLayoutId id="2147484081" r:id="rId20"/>
    <p:sldLayoutId id="2147484082" r:id="rId21"/>
    <p:sldLayoutId id="2147484083" r:id="rId22"/>
    <p:sldLayoutId id="2147484084" r:id="rId23"/>
    <p:sldLayoutId id="2147484085" r:id="rId24"/>
    <p:sldLayoutId id="2147484086" r:id="rId25"/>
    <p:sldLayoutId id="2147484087" r:id="rId26"/>
    <p:sldLayoutId id="2147484088" r:id="rId27"/>
    <p:sldLayoutId id="2147484089" r:id="rId28"/>
    <p:sldLayoutId id="2147484090" r:id="rId29"/>
    <p:sldLayoutId id="2147484091" r:id="rId30"/>
    <p:sldLayoutId id="2147484092" r:id="rId31"/>
    <p:sldLayoutId id="2147484093" r:id="rId32"/>
    <p:sldLayoutId id="2147484094" r:id="rId33"/>
    <p:sldLayoutId id="2147484095" r:id="rId34"/>
    <p:sldLayoutId id="2147484096" r:id="rId35"/>
    <p:sldLayoutId id="2147484097" r:id="rId36"/>
    <p:sldLayoutId id="2147484098" r:id="rId37"/>
    <p:sldLayoutId id="2147484099" r:id="rId38"/>
    <p:sldLayoutId id="2147484100" r:id="rId39"/>
    <p:sldLayoutId id="2147484101" r:id="rId40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034" y="6462131"/>
            <a:ext cx="839972" cy="309081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64594" y="6546567"/>
            <a:ext cx="682256" cy="21544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b="1" smtClean="0">
                <a:solidFill>
                  <a:srgbClr val="073262"/>
                </a:solidFill>
                <a:latin typeface="Georgia"/>
              </a:rPr>
              <a:pPr/>
              <a:t>‹#›</a:t>
            </a:fld>
            <a:endParaRPr lang="en-US" b="1" dirty="0">
              <a:solidFill>
                <a:srgbClr val="073262"/>
              </a:solidFill>
              <a:latin typeface="Georgi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05722" y="6546567"/>
            <a:ext cx="236140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800" dirty="0">
                <a:solidFill>
                  <a:srgbClr val="073262"/>
                </a:solidFill>
                <a:ea typeface="Georgia" charset="0"/>
                <a:cs typeface="Georgia" charset="0"/>
              </a:rPr>
              <a:t>® 2018 Copyright Genpact.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12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  <p:sldLayoutId id="2147484214" r:id="rId18"/>
    <p:sldLayoutId id="2147484215" r:id="rId19"/>
    <p:sldLayoutId id="2147484216" r:id="rId20"/>
    <p:sldLayoutId id="2147484217" r:id="rId21"/>
    <p:sldLayoutId id="2147484218" r:id="rId22"/>
    <p:sldLayoutId id="2147484219" r:id="rId23"/>
    <p:sldLayoutId id="2147484220" r:id="rId24"/>
    <p:sldLayoutId id="2147484221" r:id="rId25"/>
    <p:sldLayoutId id="2147484222" r:id="rId26"/>
    <p:sldLayoutId id="2147484223" r:id="rId27"/>
    <p:sldLayoutId id="2147484224" r:id="rId28"/>
    <p:sldLayoutId id="2147484225" r:id="rId29"/>
    <p:sldLayoutId id="2147484226" r:id="rId30"/>
    <p:sldLayoutId id="2147484227" r:id="rId31"/>
    <p:sldLayoutId id="2147484228" r:id="rId32"/>
    <p:sldLayoutId id="2147484229" r:id="rId33"/>
    <p:sldLayoutId id="2147484230" r:id="rId34"/>
    <p:sldLayoutId id="2147484231" r:id="rId35"/>
    <p:sldLayoutId id="2147484232" r:id="rId36"/>
    <p:sldLayoutId id="2147484233" r:id="rId37"/>
    <p:sldLayoutId id="2147484234" r:id="rId38"/>
    <p:sldLayoutId id="2147484235" r:id="rId39"/>
    <p:sldLayoutId id="2147484236" r:id="rId40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3182233" y="2667000"/>
            <a:ext cx="7561967" cy="1981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66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600" dirty="0" smtClean="0"/>
              <a:t>Stub Automation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059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048000" y="609600"/>
            <a:ext cx="5791200" cy="609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History Page: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Functionality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19200"/>
            <a:ext cx="7620000" cy="4653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2819400" y="609600"/>
            <a:ext cx="5791200" cy="9525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kern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sz="2400" b="1" kern="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1524000"/>
            <a:ext cx="1013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Update Functionality- </a:t>
            </a:r>
            <a:r>
              <a:rPr lang="en-US" sz="1600" dirty="0" smtClean="0">
                <a:latin typeface="Calibri" panose="020F0502020204030204" pitchFamily="34" charset="0"/>
              </a:rPr>
              <a:t>User can update its existing stub as per the requirements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</a:rPr>
              <a:t>and can access the updated stub on the same URL.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2711053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Delete  Functionality- </a:t>
            </a:r>
            <a:r>
              <a:rPr lang="en-US" sz="1600" dirty="0" smtClean="0">
                <a:latin typeface="Calibri" panose="020F0502020204030204" pitchFamily="34" charset="0"/>
              </a:rPr>
              <a:t>User can delete its  existing APIs when no longer needed.</a:t>
            </a:r>
            <a:endParaRPr 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33400" y="1205219"/>
            <a:ext cx="10820400" cy="976085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</a:rPr>
              <a:t>Stub automation is a web based application which can help developers to get rid of problems  they face with mock JSON while developing their application till actual API  to be consumed  is not available.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5173" y="671819"/>
            <a:ext cx="7235456" cy="533400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</a:rPr>
              <a:t>Overview</a:t>
            </a:r>
            <a:endParaRPr lang="en-US" sz="20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273" y="2367785"/>
            <a:ext cx="248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chemeClr val="tx1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937221"/>
            <a:ext cx="10325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latin typeface="Calibri" panose="020F0502020204030204" pitchFamily="34" charset="0"/>
              </a:rPr>
              <a:t>As of now while development we have to hard code the mock JSON and </a:t>
            </a:r>
            <a:r>
              <a:rPr lang="en-US" kern="0" dirty="0" smtClean="0">
                <a:latin typeface="Calibri" panose="020F0502020204030204" pitchFamily="34" charset="0"/>
              </a:rPr>
              <a:t>every time </a:t>
            </a:r>
            <a:r>
              <a:rPr lang="en-US" kern="0" dirty="0">
                <a:latin typeface="Calibri" panose="020F0502020204030204" pitchFamily="34" charset="0"/>
              </a:rPr>
              <a:t>we need to edit the hard coded JSON we have to re-build the application  which is a quite time taking process. Also, in case API to be consumed is not available or environment is down we were not able to test.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293383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chemeClr val="tx1">
                    <a:lumMod val="75000"/>
                  </a:schemeClr>
                </a:solidFill>
              </a:rPr>
              <a:t>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4724400"/>
            <a:ext cx="1074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latin typeface="Calibri" panose="020F0502020204030204" pitchFamily="34" charset="0"/>
              </a:rPr>
              <a:t>Keeping all these problems in consideration, Stub Automation allows a user to create a repository for their API's where they can create a stub for response and can access that stub (or mock JSON) through a URL for each of their API.</a:t>
            </a:r>
          </a:p>
        </p:txBody>
      </p:sp>
    </p:spTree>
    <p:extLst>
      <p:ext uri="{BB962C8B-B14F-4D97-AF65-F5344CB8AC3E}">
        <p14:creationId xmlns:p14="http://schemas.microsoft.com/office/powerpoint/2010/main" val="14185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191000" y="533400"/>
            <a:ext cx="3124200" cy="762000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Login/Signup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43000"/>
            <a:ext cx="7162800" cy="4820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387600" y="762000"/>
            <a:ext cx="7235456" cy="533400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Login/Signup Page: Successful signup</a:t>
            </a:r>
          </a:p>
          <a:p>
            <a:pPr algn="ctr"/>
            <a:endParaRPr lang="en-US" dirty="0"/>
          </a:p>
        </p:txBody>
      </p:sp>
      <p:pic>
        <p:nvPicPr>
          <p:cNvPr id="1026" name="Picture 1" descr="image0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" r="2343" b="7443"/>
          <a:stretch/>
        </p:blipFill>
        <p:spPr bwMode="auto">
          <a:xfrm>
            <a:off x="2523756" y="1320800"/>
            <a:ext cx="6848844" cy="4568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9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3048000" y="381000"/>
            <a:ext cx="5791200" cy="76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kern="0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Login/Signup Page: SignIn</a:t>
            </a:r>
            <a:endParaRPr lang="en-US" sz="2400" b="1" kern="0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30300"/>
            <a:ext cx="741594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3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048000" y="381000"/>
            <a:ext cx="5791200" cy="609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creation Page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066800"/>
            <a:ext cx="7391400" cy="4904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2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048000" y="381000"/>
            <a:ext cx="5791200" cy="609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creation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 Input Parameters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image0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5505"/>
          <a:stretch/>
        </p:blipFill>
        <p:spPr bwMode="auto">
          <a:xfrm>
            <a:off x="2362200" y="1143000"/>
            <a:ext cx="6858000" cy="4876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4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990850" y="457200"/>
            <a:ext cx="5791200" cy="609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creation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 URL to stub JSON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3" descr="image0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7" r="2003" b="5817"/>
          <a:stretch/>
        </p:blipFill>
        <p:spPr bwMode="auto">
          <a:xfrm>
            <a:off x="2438400" y="1066800"/>
            <a:ext cx="7162800" cy="4938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9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048000" y="381000"/>
            <a:ext cx="5791200" cy="609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Stub History Page: List of URLs 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55" y="1143000"/>
            <a:ext cx="7927289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4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Genpact Transformation">
      <a:dk1>
        <a:srgbClr val="073262"/>
      </a:dk1>
      <a:lt1>
        <a:sysClr val="window" lastClr="FFFFFF"/>
      </a:lt1>
      <a:dk2>
        <a:srgbClr val="EBECED"/>
      </a:dk2>
      <a:lt2>
        <a:srgbClr val="BFC0C1"/>
      </a:lt2>
      <a:accent1>
        <a:srgbClr val="FF555F"/>
      </a:accent1>
      <a:accent2>
        <a:srgbClr val="00AECF"/>
      </a:accent2>
      <a:accent3>
        <a:srgbClr val="073262"/>
      </a:accent3>
      <a:accent4>
        <a:srgbClr val="EA3946"/>
      </a:accent4>
      <a:accent5>
        <a:srgbClr val="60C7D7"/>
      </a:accent5>
      <a:accent6>
        <a:srgbClr val="073262"/>
      </a:accent6>
      <a:hlink>
        <a:srgbClr val="60C7D7"/>
      </a:hlink>
      <a:folHlink>
        <a:srgbClr val="1F497D"/>
      </a:folHlink>
    </a:clrScheme>
    <a:fontScheme name="G PPT 2017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Blank">
  <a:themeElements>
    <a:clrScheme name="Genpact Transformation">
      <a:dk1>
        <a:srgbClr val="073262"/>
      </a:dk1>
      <a:lt1>
        <a:sysClr val="window" lastClr="FFFFFF"/>
      </a:lt1>
      <a:dk2>
        <a:srgbClr val="EBECED"/>
      </a:dk2>
      <a:lt2>
        <a:srgbClr val="BFC0C1"/>
      </a:lt2>
      <a:accent1>
        <a:srgbClr val="FF555F"/>
      </a:accent1>
      <a:accent2>
        <a:srgbClr val="00AECF"/>
      </a:accent2>
      <a:accent3>
        <a:srgbClr val="073262"/>
      </a:accent3>
      <a:accent4>
        <a:srgbClr val="EA3946"/>
      </a:accent4>
      <a:accent5>
        <a:srgbClr val="60C7D7"/>
      </a:accent5>
      <a:accent6>
        <a:srgbClr val="073262"/>
      </a:accent6>
      <a:hlink>
        <a:srgbClr val="60C7D7"/>
      </a:hlink>
      <a:folHlink>
        <a:srgbClr val="1F497D"/>
      </a:folHlink>
    </a:clrScheme>
    <a:fontScheme name="G PPT 2017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Blank">
  <a:themeElements>
    <a:clrScheme name="Genpact Transformation">
      <a:dk1>
        <a:srgbClr val="073262"/>
      </a:dk1>
      <a:lt1>
        <a:sysClr val="window" lastClr="FFFFFF"/>
      </a:lt1>
      <a:dk2>
        <a:srgbClr val="EBECED"/>
      </a:dk2>
      <a:lt2>
        <a:srgbClr val="BFC0C1"/>
      </a:lt2>
      <a:accent1>
        <a:srgbClr val="FF555F"/>
      </a:accent1>
      <a:accent2>
        <a:srgbClr val="00AECF"/>
      </a:accent2>
      <a:accent3>
        <a:srgbClr val="073262"/>
      </a:accent3>
      <a:accent4>
        <a:srgbClr val="EA3946"/>
      </a:accent4>
      <a:accent5>
        <a:srgbClr val="60C7D7"/>
      </a:accent5>
      <a:accent6>
        <a:srgbClr val="073262"/>
      </a:accent6>
      <a:hlink>
        <a:srgbClr val="60C7D7"/>
      </a:hlink>
      <a:folHlink>
        <a:srgbClr val="1F497D"/>
      </a:folHlink>
    </a:clrScheme>
    <a:fontScheme name="G PPT 2017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9387E64A2A4343BD96EB39AF3A92F6" ma:contentTypeVersion="20" ma:contentTypeDescription="Create a new document." ma:contentTypeScope="" ma:versionID="ddc36aca7e0c3b00061819f7b2db0f20">
  <xsd:schema xmlns:xsd="http://www.w3.org/2001/XMLSchema" xmlns:xs="http://www.w3.org/2001/XMLSchema" xmlns:p="http://schemas.microsoft.com/office/2006/metadata/properties" xmlns:ns1="http://schemas.microsoft.com/sharepoint/v3" xmlns:ns2="b7a58cbc-cd1f-4316-8e97-a0bb4c57e2d1" xmlns:ns3="7955fe41-16ae-489b-bb6d-2dd9b2d28296" xmlns:ns4="372e849b-fc60-49fc-88ef-6f6a3a7352cc" targetNamespace="http://schemas.microsoft.com/office/2006/metadata/properties" ma:root="true" ma:fieldsID="612d0f85853634ca7092b11b816b7641" ns1:_="" ns2:_="" ns3:_="" ns4:_="">
    <xsd:import namespace="http://schemas.microsoft.com/sharepoint/v3"/>
    <xsd:import namespace="b7a58cbc-cd1f-4316-8e97-a0bb4c57e2d1"/>
    <xsd:import namespace="7955fe41-16ae-489b-bb6d-2dd9b2d28296"/>
    <xsd:import namespace="372e849b-fc60-49fc-88ef-6f6a3a7352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PublishingStartDate" minOccurs="0"/>
                <xsd:element ref="ns1:PublishingExpirationDate" minOccurs="0"/>
                <xsd:element ref="ns2:TaxKeywordTaxHTField" minOccurs="0"/>
                <xsd:element ref="ns4:TaxCatchAll" minOccurs="0"/>
                <xsd:element ref="ns3:ga0bac5639ea43d4a46e5e8979bf3e26" minOccurs="0"/>
                <xsd:element ref="ns3:MediaServiceAutoTag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2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3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14" nillable="true" ma:displayName="Number of Likes" ma:internalName="LikesCount">
      <xsd:simpleType>
        <xsd:restriction base="dms:Unknown"/>
      </xsd:simpleType>
    </xsd:element>
    <xsd:element name="LikedBy" ma:index="15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ublishingStartDate" ma:index="2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58cbc-cd1f-4316-8e97-a0bb4c57e2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cc962de5-690c-40f6-9925-46ff4f3fc18f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55fe41-16ae-489b-bb6d-2dd9b2d282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ga0bac5639ea43d4a46e5e8979bf3e26" ma:index="26" nillable="true" ma:taxonomy="true" ma:internalName="ga0bac5639ea43d4a46e5e8979bf3e26" ma:taxonomyFieldName="Tag" ma:displayName="Tag" ma:default="" ma:fieldId="{0a0bac56-39ea-43d4-a46e-5e8979bf3e26}" ma:taxonomyMulti="true" ma:sspId="cc962de5-690c-40f6-9925-46ff4f3fc18f" ma:termSetId="6214defd-bc99-416a-9b0d-47b8b94e0d4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AutoTags" ma:index="2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28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e849b-fc60-49fc-88ef-6f6a3a7352cc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description="" ma:hidden="true" ma:list="{728a09f4-2369-4fe2-81a5-a7d5ae06beff}" ma:internalName="TaxCatchAll" ma:showField="CatchAllData" ma:web="b7a58cbc-cd1f-4316-8e97-a0bb4c57e2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72e849b-fc60-49fc-88ef-6f6a3a7352cc"/>
    <LikesCount xmlns="http://schemas.microsoft.com/sharepoint/v3" xsi:nil="true"/>
    <TaxKeywordTaxHTField xmlns="b7a58cbc-cd1f-4316-8e97-a0bb4c57e2d1">
      <Terms xmlns="http://schemas.microsoft.com/office/infopath/2007/PartnerControls"/>
    </TaxKeywordTaxHTField>
    <Ratings xmlns="http://schemas.microsoft.com/sharepoint/v3">5,</Ratings>
    <LikedBy xmlns="http://schemas.microsoft.com/sharepoint/v3">
      <UserInfo>
        <DisplayName/>
        <AccountId xsi:nil="true"/>
        <AccountType/>
      </UserInfo>
    </LikedBy>
    <PublishingExpirationDate xmlns="http://schemas.microsoft.com/sharepoint/v3" xsi:nil="true"/>
    <PublishingStartDate xmlns="http://schemas.microsoft.com/sharepoint/v3" xsi:nil="true"/>
    <ga0bac5639ea43d4a46e5e8979bf3e26 xmlns="7955fe41-16ae-489b-bb6d-2dd9b2d28296">
      <Terms xmlns="http://schemas.microsoft.com/office/infopath/2007/PartnerControls"/>
    </ga0bac5639ea43d4a46e5e8979bf3e26>
    <RatedBy xmlns="http://schemas.microsoft.com/sharepoint/v3">
      <UserInfo>
        <DisplayName>i:0#.f|membership|710003875@genpact.com</DisplayName>
        <AccountId>18584</AccountId>
        <AccountType/>
      </UserInfo>
    </RatedBy>
    <RatingCount xmlns="http://schemas.microsoft.com/sharepoint/v3">1</RatingCount>
    <AverageRating xmlns="http://schemas.microsoft.com/sharepoint/v3">5</AverageRating>
  </documentManagement>
</p:properties>
</file>

<file path=customXml/itemProps1.xml><?xml version="1.0" encoding="utf-8"?>
<ds:datastoreItem xmlns:ds="http://schemas.openxmlformats.org/officeDocument/2006/customXml" ds:itemID="{AF9F5582-2E7C-484E-A056-ED8FF10BDF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214276-A052-4498-B52A-421791802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a58cbc-cd1f-4316-8e97-a0bb4c57e2d1"/>
    <ds:schemaRef ds:uri="7955fe41-16ae-489b-bb6d-2dd9b2d28296"/>
    <ds:schemaRef ds:uri="372e849b-fc60-49fc-88ef-6f6a3a735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FA2156-28A9-401B-AF18-4586E042D708}">
  <ds:schemaRefs>
    <ds:schemaRef ds:uri="http://purl.org/dc/elements/1.1/"/>
    <ds:schemaRef ds:uri="http://purl.org/dc/dcmitype/"/>
    <ds:schemaRef ds:uri="372e849b-fc60-49fc-88ef-6f6a3a7352cc"/>
    <ds:schemaRef ds:uri="http://purl.org/dc/terms/"/>
    <ds:schemaRef ds:uri="b7a58cbc-cd1f-4316-8e97-a0bb4c57e2d1"/>
    <ds:schemaRef ds:uri="http://schemas.microsoft.com/office/infopath/2007/PartnerControls"/>
    <ds:schemaRef ds:uri="http://schemas.openxmlformats.org/package/2006/metadata/core-properties"/>
    <ds:schemaRef ds:uri="7955fe41-16ae-489b-bb6d-2dd9b2d28296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6577</TotalTime>
  <Words>229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Wingdings</vt:lpstr>
      <vt:lpstr>1_Blank</vt:lpstr>
      <vt:lpstr>7_Blank</vt:lpstr>
      <vt:lpstr>8_Blank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</dc:title>
  <dc:creator>Das H.S, Hemanth</dc:creator>
  <cp:lastModifiedBy>Shrivastav, Shraddha</cp:lastModifiedBy>
  <cp:revision>987</cp:revision>
  <dcterms:created xsi:type="dcterms:W3CDTF">2017-09-11T16:52:07Z</dcterms:created>
  <dcterms:modified xsi:type="dcterms:W3CDTF">2019-02-20T05:47:32Z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2017-09-11T00:00:00Z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2017-09-11T00:00:00Z</vt:filetime>
  </property>
  <property fmtid="{D5CDD505-2E9C-101B-9397-08002B2CF9AE}" pid="5" name="ContentTypeId">
    <vt:lpwstr>0x010100FD9387E64A2A4343BD96EB39AF3A92F6</vt:lpwstr>
  </property>
  <property fmtid="{D5CDD505-2E9C-101B-9397-08002B2CF9AE}" pid="6" name="TaxKeyword">
    <vt:lpwstr/>
  </property>
  <property fmtid="{D5CDD505-2E9C-101B-9397-08002B2CF9AE}" pid="7" name="Tag">
    <vt:lpwstr/>
  </property>
</Properties>
</file>